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78" r:id="rId5"/>
    <p:sldId id="256" r:id="rId6"/>
    <p:sldId id="257" r:id="rId7"/>
    <p:sldId id="258" r:id="rId8"/>
    <p:sldId id="259" r:id="rId9"/>
    <p:sldId id="275" r:id="rId10"/>
    <p:sldId id="261" r:id="rId11"/>
    <p:sldId id="262" r:id="rId12"/>
    <p:sldId id="263" r:id="rId13"/>
    <p:sldId id="277" r:id="rId14"/>
    <p:sldId id="264" r:id="rId15"/>
    <p:sldId id="265" r:id="rId16"/>
    <p:sldId id="266" r:id="rId17"/>
    <p:sldId id="267" r:id="rId18"/>
    <p:sldId id="268" r:id="rId19"/>
    <p:sldId id="270" r:id="rId20"/>
    <p:sldId id="269" r:id="rId21"/>
    <p:sldId id="271" r:id="rId22"/>
    <p:sldId id="272" r:id="rId23"/>
    <p:sldId id="273" r:id="rId24"/>
    <p:sldId id="2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B23F"/>
    <a:srgbClr val="F5B243"/>
    <a:srgbClr val="F5B743"/>
    <a:srgbClr val="EEB743"/>
    <a:srgbClr val="EFB141"/>
    <a:srgbClr val="EDAF3F"/>
    <a:srgbClr val="F2B441"/>
    <a:srgbClr val="F4B02F"/>
    <a:srgbClr val="F7B02F"/>
    <a:srgbClr val="F2B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AD12EA-9951-2A4E-BD55-684F84FA7765}" v="163" dt="2026-01-12T18:24:05.9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3271"/>
    <p:restoredTop sz="94694"/>
  </p:normalViewPr>
  <p:slideViewPr>
    <p:cSldViewPr snapToGrid="0">
      <p:cViewPr varScale="1">
        <p:scale>
          <a:sx n="129" d="100"/>
          <a:sy n="129" d="100"/>
        </p:scale>
        <p:origin x="32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wen Craft" userId="34bdc2f0-5204-4b84-b2a6-25092d1adcb6" providerId="ADAL" clId="{499EE3C7-4AAA-5080-A721-7F13F3840BB4}"/>
    <pc:docChg chg="undo custSel addSld delSld modSld sldOrd modMainMaster">
      <pc:chgData name="Owen Craft" userId="34bdc2f0-5204-4b84-b2a6-25092d1adcb6" providerId="ADAL" clId="{499EE3C7-4AAA-5080-A721-7F13F3840BB4}" dt="2026-01-12T18:24:05.992" v="502"/>
      <pc:docMkLst>
        <pc:docMk/>
      </pc:docMkLst>
      <pc:sldChg chg="modSp">
        <pc:chgData name="Owen Craft" userId="34bdc2f0-5204-4b84-b2a6-25092d1adcb6" providerId="ADAL" clId="{499EE3C7-4AAA-5080-A721-7F13F3840BB4}" dt="2026-01-12T16:30:28.670" v="491" actId="14826"/>
        <pc:sldMkLst>
          <pc:docMk/>
          <pc:sldMk cId="1018204963" sldId="270"/>
        </pc:sldMkLst>
        <pc:picChg chg="mod">
          <ac:chgData name="Owen Craft" userId="34bdc2f0-5204-4b84-b2a6-25092d1adcb6" providerId="ADAL" clId="{499EE3C7-4AAA-5080-A721-7F13F3840BB4}" dt="2026-01-12T16:30:02.740" v="490" actId="14826"/>
          <ac:picMkLst>
            <pc:docMk/>
            <pc:sldMk cId="1018204963" sldId="270"/>
            <ac:picMk id="7" creationId="{AA4E151D-4BD4-5E60-CF7A-4E24D19E720C}"/>
          </ac:picMkLst>
        </pc:picChg>
        <pc:picChg chg="mod">
          <ac:chgData name="Owen Craft" userId="34bdc2f0-5204-4b84-b2a6-25092d1adcb6" providerId="ADAL" clId="{499EE3C7-4AAA-5080-A721-7F13F3840BB4}" dt="2026-01-12T16:30:28.670" v="491" actId="14826"/>
          <ac:picMkLst>
            <pc:docMk/>
            <pc:sldMk cId="1018204963" sldId="270"/>
            <ac:picMk id="8" creationId="{ED97F5FC-7FD5-EE71-4D6C-B3FB02668AD9}"/>
          </ac:picMkLst>
        </pc:picChg>
      </pc:sldChg>
      <pc:sldChg chg="addSp modSp mod">
        <pc:chgData name="Owen Craft" userId="34bdc2f0-5204-4b84-b2a6-25092d1adcb6" providerId="ADAL" clId="{499EE3C7-4AAA-5080-A721-7F13F3840BB4}" dt="2026-01-12T16:17:53.945" v="291" actId="20577"/>
        <pc:sldMkLst>
          <pc:docMk/>
          <pc:sldMk cId="1183232581" sldId="271"/>
        </pc:sldMkLst>
        <pc:spChg chg="mod">
          <ac:chgData name="Owen Craft" userId="34bdc2f0-5204-4b84-b2a6-25092d1adcb6" providerId="ADAL" clId="{499EE3C7-4AAA-5080-A721-7F13F3840BB4}" dt="2026-01-12T16:16:38.246" v="176" actId="20577"/>
          <ac:spMkLst>
            <pc:docMk/>
            <pc:sldMk cId="1183232581" sldId="271"/>
            <ac:spMk id="2" creationId="{19918470-B93A-E970-8EA0-FD9F8F1D0D77}"/>
          </ac:spMkLst>
        </pc:spChg>
        <pc:spChg chg="add mod">
          <ac:chgData name="Owen Craft" userId="34bdc2f0-5204-4b84-b2a6-25092d1adcb6" providerId="ADAL" clId="{499EE3C7-4AAA-5080-A721-7F13F3840BB4}" dt="2026-01-12T16:17:53.945" v="291" actId="20577"/>
          <ac:spMkLst>
            <pc:docMk/>
            <pc:sldMk cId="1183232581" sldId="271"/>
            <ac:spMk id="5" creationId="{5B467C09-FE6B-79A6-4621-34F6EF335A28}"/>
          </ac:spMkLst>
        </pc:spChg>
        <pc:graphicFrameChg chg="mod">
          <ac:chgData name="Owen Craft" userId="34bdc2f0-5204-4b84-b2a6-25092d1adcb6" providerId="ADAL" clId="{499EE3C7-4AAA-5080-A721-7F13F3840BB4}" dt="2026-01-12T16:17:04.058" v="199" actId="1036"/>
          <ac:graphicFrameMkLst>
            <pc:docMk/>
            <pc:sldMk cId="1183232581" sldId="271"/>
            <ac:graphicFrameMk id="3" creationId="{F4BBF25A-BA72-4BC8-E444-069CBA7A204F}"/>
          </ac:graphicFrameMkLst>
        </pc:graphicFrameChg>
        <pc:graphicFrameChg chg="mod">
          <ac:chgData name="Owen Craft" userId="34bdc2f0-5204-4b84-b2a6-25092d1adcb6" providerId="ADAL" clId="{499EE3C7-4AAA-5080-A721-7F13F3840BB4}" dt="2026-01-12T16:17:04.058" v="199" actId="1036"/>
          <ac:graphicFrameMkLst>
            <pc:docMk/>
            <pc:sldMk cId="1183232581" sldId="271"/>
            <ac:graphicFrameMk id="4" creationId="{E57663AA-CA79-D2ED-CAF5-BD56784A5816}"/>
          </ac:graphicFrameMkLst>
        </pc:graphicFrameChg>
      </pc:sldChg>
      <pc:sldChg chg="modSp">
        <pc:chgData name="Owen Craft" userId="34bdc2f0-5204-4b84-b2a6-25092d1adcb6" providerId="ADAL" clId="{499EE3C7-4AAA-5080-A721-7F13F3840BB4}" dt="2026-01-12T16:16:42.620" v="177"/>
        <pc:sldMkLst>
          <pc:docMk/>
          <pc:sldMk cId="2849864066" sldId="272"/>
        </pc:sldMkLst>
        <pc:spChg chg="mod">
          <ac:chgData name="Owen Craft" userId="34bdc2f0-5204-4b84-b2a6-25092d1adcb6" providerId="ADAL" clId="{499EE3C7-4AAA-5080-A721-7F13F3840BB4}" dt="2026-01-12T16:16:42.620" v="177"/>
          <ac:spMkLst>
            <pc:docMk/>
            <pc:sldMk cId="2849864066" sldId="272"/>
            <ac:spMk id="2" creationId="{1409824A-03D5-A886-60D6-B28E30F20C45}"/>
          </ac:spMkLst>
        </pc:spChg>
      </pc:sldChg>
      <pc:sldChg chg="modSp">
        <pc:chgData name="Owen Craft" userId="34bdc2f0-5204-4b84-b2a6-25092d1adcb6" providerId="ADAL" clId="{499EE3C7-4AAA-5080-A721-7F13F3840BB4}" dt="2026-01-12T16:16:44.555" v="178"/>
        <pc:sldMkLst>
          <pc:docMk/>
          <pc:sldMk cId="3675097788" sldId="273"/>
        </pc:sldMkLst>
        <pc:spChg chg="mod">
          <ac:chgData name="Owen Craft" userId="34bdc2f0-5204-4b84-b2a6-25092d1adcb6" providerId="ADAL" clId="{499EE3C7-4AAA-5080-A721-7F13F3840BB4}" dt="2026-01-12T16:16:44.555" v="178"/>
          <ac:spMkLst>
            <pc:docMk/>
            <pc:sldMk cId="3675097788" sldId="273"/>
            <ac:spMk id="2" creationId="{B93D437D-2971-29F4-642C-1A9527F3E85B}"/>
          </ac:spMkLst>
        </pc:spChg>
      </pc:sldChg>
      <pc:sldChg chg="modSp">
        <pc:chgData name="Owen Craft" userId="34bdc2f0-5204-4b84-b2a6-25092d1adcb6" providerId="ADAL" clId="{499EE3C7-4AAA-5080-A721-7F13F3840BB4}" dt="2026-01-12T16:18:22.026" v="292" actId="2711"/>
        <pc:sldMkLst>
          <pc:docMk/>
          <pc:sldMk cId="1654565025" sldId="274"/>
        </pc:sldMkLst>
        <pc:spChg chg="mod">
          <ac:chgData name="Owen Craft" userId="34bdc2f0-5204-4b84-b2a6-25092d1adcb6" providerId="ADAL" clId="{499EE3C7-4AAA-5080-A721-7F13F3840BB4}" dt="2026-01-12T16:16:46.729" v="179"/>
          <ac:spMkLst>
            <pc:docMk/>
            <pc:sldMk cId="1654565025" sldId="274"/>
            <ac:spMk id="2" creationId="{02407795-F068-24CD-8418-9D4C99071426}"/>
          </ac:spMkLst>
        </pc:spChg>
        <pc:graphicFrameChg chg="mod">
          <ac:chgData name="Owen Craft" userId="34bdc2f0-5204-4b84-b2a6-25092d1adcb6" providerId="ADAL" clId="{499EE3C7-4AAA-5080-A721-7F13F3840BB4}" dt="2026-01-12T16:18:22.026" v="292" actId="2711"/>
          <ac:graphicFrameMkLst>
            <pc:docMk/>
            <pc:sldMk cId="1654565025" sldId="274"/>
            <ac:graphicFrameMk id="4" creationId="{EB3841BA-EF50-5EC8-4816-26AB6E7274C1}"/>
          </ac:graphicFrameMkLst>
        </pc:graphicFrameChg>
      </pc:sldChg>
      <pc:sldChg chg="addSp delSp modSp new del mod ord">
        <pc:chgData name="Owen Craft" userId="34bdc2f0-5204-4b84-b2a6-25092d1adcb6" providerId="ADAL" clId="{499EE3C7-4AAA-5080-A721-7F13F3840BB4}" dt="2026-01-12T16:14:36.183" v="141" actId="2696"/>
        <pc:sldMkLst>
          <pc:docMk/>
          <pc:sldMk cId="132564767" sldId="276"/>
        </pc:sldMkLst>
        <pc:spChg chg="del">
          <ac:chgData name="Owen Craft" userId="34bdc2f0-5204-4b84-b2a6-25092d1adcb6" providerId="ADAL" clId="{499EE3C7-4AAA-5080-A721-7F13F3840BB4}" dt="2026-01-12T16:09:57.197" v="131" actId="931"/>
          <ac:spMkLst>
            <pc:docMk/>
            <pc:sldMk cId="132564767" sldId="276"/>
            <ac:spMk id="2" creationId="{6D5386AD-2F51-5C0E-466F-1BF9BD6B209A}"/>
          </ac:spMkLst>
        </pc:spChg>
        <pc:spChg chg="mod">
          <ac:chgData name="Owen Craft" userId="34bdc2f0-5204-4b84-b2a6-25092d1adcb6" providerId="ADAL" clId="{499EE3C7-4AAA-5080-A721-7F13F3840BB4}" dt="2026-01-12T16:09:41.459" v="130" actId="14100"/>
          <ac:spMkLst>
            <pc:docMk/>
            <pc:sldMk cId="132564767" sldId="276"/>
            <ac:spMk id="3" creationId="{452593FD-A62F-99BB-5CD1-2858C5F2002B}"/>
          </ac:spMkLst>
        </pc:spChg>
        <pc:spChg chg="mod">
          <ac:chgData name="Owen Craft" userId="34bdc2f0-5204-4b84-b2a6-25092d1adcb6" providerId="ADAL" clId="{499EE3C7-4AAA-5080-A721-7F13F3840BB4}" dt="2026-01-12T16:09:38.575" v="129" actId="14100"/>
          <ac:spMkLst>
            <pc:docMk/>
            <pc:sldMk cId="132564767" sldId="276"/>
            <ac:spMk id="4" creationId="{D2975240-5B9A-F355-3CD7-2F711361DE57}"/>
          </ac:spMkLst>
        </pc:spChg>
        <pc:spChg chg="add del mod">
          <ac:chgData name="Owen Craft" userId="34bdc2f0-5204-4b84-b2a6-25092d1adcb6" providerId="ADAL" clId="{499EE3C7-4AAA-5080-A721-7F13F3840BB4}" dt="2026-01-12T16:12:52.536" v="133" actId="931"/>
          <ac:spMkLst>
            <pc:docMk/>
            <pc:sldMk cId="132564767" sldId="276"/>
            <ac:spMk id="8" creationId="{8AD0C532-4477-67EC-D6AB-535A41FDCDBC}"/>
          </ac:spMkLst>
        </pc:spChg>
        <pc:spChg chg="add del mod">
          <ac:chgData name="Owen Craft" userId="34bdc2f0-5204-4b84-b2a6-25092d1adcb6" providerId="ADAL" clId="{499EE3C7-4AAA-5080-A721-7F13F3840BB4}" dt="2026-01-12T16:13:02.836" v="135" actId="931"/>
          <ac:spMkLst>
            <pc:docMk/>
            <pc:sldMk cId="132564767" sldId="276"/>
            <ac:spMk id="12" creationId="{3AB8AFE9-2371-097C-C224-FF903CC94D1A}"/>
          </ac:spMkLst>
        </pc:spChg>
        <pc:spChg chg="add mod">
          <ac:chgData name="Owen Craft" userId="34bdc2f0-5204-4b84-b2a6-25092d1adcb6" providerId="ADAL" clId="{499EE3C7-4AAA-5080-A721-7F13F3840BB4}" dt="2026-01-12T16:14:34.278" v="140" actId="478"/>
          <ac:spMkLst>
            <pc:docMk/>
            <pc:sldMk cId="132564767" sldId="276"/>
            <ac:spMk id="16" creationId="{744837EC-25BA-153C-CC9D-DC82DBCB1239}"/>
          </ac:spMkLst>
        </pc:spChg>
        <pc:picChg chg="add del mod">
          <ac:chgData name="Owen Craft" userId="34bdc2f0-5204-4b84-b2a6-25092d1adcb6" providerId="ADAL" clId="{499EE3C7-4AAA-5080-A721-7F13F3840BB4}" dt="2026-01-12T16:10:35.812" v="132" actId="478"/>
          <ac:picMkLst>
            <pc:docMk/>
            <pc:sldMk cId="132564767" sldId="276"/>
            <ac:picMk id="6" creationId="{A215F2AA-5E14-59C7-A696-AD089B2C7F9C}"/>
          </ac:picMkLst>
        </pc:picChg>
        <pc:picChg chg="add del mod">
          <ac:chgData name="Owen Craft" userId="34bdc2f0-5204-4b84-b2a6-25092d1adcb6" providerId="ADAL" clId="{499EE3C7-4AAA-5080-A721-7F13F3840BB4}" dt="2026-01-12T16:12:56.331" v="134" actId="478"/>
          <ac:picMkLst>
            <pc:docMk/>
            <pc:sldMk cId="132564767" sldId="276"/>
            <ac:picMk id="10" creationId="{3DC20AE9-D80A-107C-4B2A-B1D05501B47C}"/>
          </ac:picMkLst>
        </pc:picChg>
        <pc:picChg chg="add del mod">
          <ac:chgData name="Owen Craft" userId="34bdc2f0-5204-4b84-b2a6-25092d1adcb6" providerId="ADAL" clId="{499EE3C7-4AAA-5080-A721-7F13F3840BB4}" dt="2026-01-12T16:14:34.278" v="140" actId="478"/>
          <ac:picMkLst>
            <pc:docMk/>
            <pc:sldMk cId="132564767" sldId="276"/>
            <ac:picMk id="14" creationId="{8E625AB3-9E5A-FFF9-5232-4B6E8E5BAB38}"/>
          </ac:picMkLst>
        </pc:picChg>
      </pc:sldChg>
      <pc:sldChg chg="addSp delSp modSp new">
        <pc:chgData name="Owen Craft" userId="34bdc2f0-5204-4b84-b2a6-25092d1adcb6" providerId="ADAL" clId="{499EE3C7-4AAA-5080-A721-7F13F3840BB4}" dt="2026-01-12T16:14:24.446" v="139" actId="931"/>
        <pc:sldMkLst>
          <pc:docMk/>
          <pc:sldMk cId="925060797" sldId="277"/>
        </pc:sldMkLst>
        <pc:spChg chg="add del">
          <ac:chgData name="Owen Craft" userId="34bdc2f0-5204-4b84-b2a6-25092d1adcb6" providerId="ADAL" clId="{499EE3C7-4AAA-5080-A721-7F13F3840BB4}" dt="2026-01-12T16:14:24.446" v="139" actId="931"/>
          <ac:spMkLst>
            <pc:docMk/>
            <pc:sldMk cId="925060797" sldId="277"/>
            <ac:spMk id="2" creationId="{2DBEBB18-A764-C32F-72D8-F279F7638F43}"/>
          </ac:spMkLst>
        </pc:spChg>
        <pc:picChg chg="add mod">
          <ac:chgData name="Owen Craft" userId="34bdc2f0-5204-4b84-b2a6-25092d1adcb6" providerId="ADAL" clId="{499EE3C7-4AAA-5080-A721-7F13F3840BB4}" dt="2026-01-12T16:14:24.446" v="139" actId="931"/>
          <ac:picMkLst>
            <pc:docMk/>
            <pc:sldMk cId="925060797" sldId="277"/>
            <ac:picMk id="5" creationId="{97073F1A-B00B-40A5-55B6-5A74294B4EE3}"/>
          </ac:picMkLst>
        </pc:picChg>
      </pc:sldChg>
      <pc:sldChg chg="addSp delSp modSp new ord">
        <pc:chgData name="Owen Craft" userId="34bdc2f0-5204-4b84-b2a6-25092d1adcb6" providerId="ADAL" clId="{499EE3C7-4AAA-5080-A721-7F13F3840BB4}" dt="2026-01-12T16:16:08.181" v="152" actId="20578"/>
        <pc:sldMkLst>
          <pc:docMk/>
          <pc:sldMk cId="1634340529" sldId="278"/>
        </pc:sldMkLst>
        <pc:spChg chg="add del">
          <ac:chgData name="Owen Craft" userId="34bdc2f0-5204-4b84-b2a6-25092d1adcb6" providerId="ADAL" clId="{499EE3C7-4AAA-5080-A721-7F13F3840BB4}" dt="2026-01-12T16:15:54.935" v="150"/>
          <ac:spMkLst>
            <pc:docMk/>
            <pc:sldMk cId="1634340529" sldId="278"/>
            <ac:spMk id="2" creationId="{22AAAA22-DD6B-3D8D-7AF9-D6146CFBB9CE}"/>
          </ac:spMkLst>
        </pc:spChg>
        <pc:spChg chg="add mod">
          <ac:chgData name="Owen Craft" userId="34bdc2f0-5204-4b84-b2a6-25092d1adcb6" providerId="ADAL" clId="{499EE3C7-4AAA-5080-A721-7F13F3840BB4}" dt="2026-01-12T16:15:27.278" v="145"/>
          <ac:spMkLst>
            <pc:docMk/>
            <pc:sldMk cId="1634340529" sldId="278"/>
            <ac:spMk id="5" creationId="{544EE267-5DE1-5E82-88A5-533EC08A4B17}"/>
          </ac:spMkLst>
        </pc:spChg>
        <pc:picChg chg="add mod">
          <ac:chgData name="Owen Craft" userId="34bdc2f0-5204-4b84-b2a6-25092d1adcb6" providerId="ADAL" clId="{499EE3C7-4AAA-5080-A721-7F13F3840BB4}" dt="2026-01-12T16:15:40.435" v="147" actId="931"/>
          <ac:picMkLst>
            <pc:docMk/>
            <pc:sldMk cId="1634340529" sldId="278"/>
            <ac:picMk id="7" creationId="{59B98A60-E898-8A16-337D-F05623051C99}"/>
          </ac:picMkLst>
        </pc:picChg>
        <pc:picChg chg="add mod">
          <ac:chgData name="Owen Craft" userId="34bdc2f0-5204-4b84-b2a6-25092d1adcb6" providerId="ADAL" clId="{499EE3C7-4AAA-5080-A721-7F13F3840BB4}" dt="2026-01-12T16:15:54.935" v="150"/>
          <ac:picMkLst>
            <pc:docMk/>
            <pc:sldMk cId="1634340529" sldId="278"/>
            <ac:picMk id="8" creationId="{BBD8525A-C935-8EFB-ECF0-6E999A410193}"/>
          </ac:picMkLst>
        </pc:picChg>
        <pc:picChg chg="add mod">
          <ac:chgData name="Owen Craft" userId="34bdc2f0-5204-4b84-b2a6-25092d1adcb6" providerId="ADAL" clId="{499EE3C7-4AAA-5080-A721-7F13F3840BB4}" dt="2026-01-12T16:16:00.774" v="151"/>
          <ac:picMkLst>
            <pc:docMk/>
            <pc:sldMk cId="1634340529" sldId="278"/>
            <ac:picMk id="9" creationId="{01994E7C-0A02-42A2-8A70-F99C0CBACA3F}"/>
          </ac:picMkLst>
        </pc:picChg>
      </pc:sldChg>
      <pc:sldMasterChg chg="addSldLayout modSldLayout sldLayoutOrd">
        <pc:chgData name="Owen Craft" userId="34bdc2f0-5204-4b84-b2a6-25092d1adcb6" providerId="ADAL" clId="{499EE3C7-4AAA-5080-A721-7F13F3840BB4}" dt="2026-01-12T18:24:05.992" v="502"/>
        <pc:sldMasterMkLst>
          <pc:docMk/>
          <pc:sldMasterMk cId="469436637" sldId="2147483648"/>
        </pc:sldMasterMkLst>
        <pc:sldLayoutChg chg="addSp modSp">
          <pc:chgData name="Owen Craft" userId="34bdc2f0-5204-4b84-b2a6-25092d1adcb6" providerId="ADAL" clId="{499EE3C7-4AAA-5080-A721-7F13F3840BB4}" dt="2026-01-12T18:23:28.996" v="492"/>
          <pc:sldLayoutMkLst>
            <pc:docMk/>
            <pc:sldMasterMk cId="469436637" sldId="2147483648"/>
            <pc:sldLayoutMk cId="3239523903" sldId="2147483656"/>
          </pc:sldLayoutMkLst>
          <pc:picChg chg="add mod">
            <ac:chgData name="Owen Craft" userId="34bdc2f0-5204-4b84-b2a6-25092d1adcb6" providerId="ADAL" clId="{499EE3C7-4AAA-5080-A721-7F13F3840BB4}" dt="2026-01-12T18:23:28.996" v="492"/>
            <ac:picMkLst>
              <pc:docMk/>
              <pc:sldMasterMk cId="469436637" sldId="2147483648"/>
              <pc:sldLayoutMk cId="3239523903" sldId="2147483656"/>
              <ac:picMk id="2" creationId="{1E9FCEAB-11A4-4B6E-5FC4-585476A015B8}"/>
            </ac:picMkLst>
          </pc:picChg>
        </pc:sldLayoutChg>
        <pc:sldLayoutChg chg="addSp modSp mod">
          <pc:chgData name="Owen Craft" userId="34bdc2f0-5204-4b84-b2a6-25092d1adcb6" providerId="ADAL" clId="{499EE3C7-4AAA-5080-A721-7F13F3840BB4}" dt="2026-01-12T16:28:57.673" v="489" actId="1076"/>
          <pc:sldLayoutMkLst>
            <pc:docMk/>
            <pc:sldMasterMk cId="469436637" sldId="2147483648"/>
            <pc:sldLayoutMk cId="1636045052" sldId="2147483657"/>
          </pc:sldLayoutMkLst>
          <pc:spChg chg="add mod">
            <ac:chgData name="Owen Craft" userId="34bdc2f0-5204-4b84-b2a6-25092d1adcb6" providerId="ADAL" clId="{499EE3C7-4AAA-5080-A721-7F13F3840BB4}" dt="2026-01-12T16:28:45.238" v="462" actId="207"/>
            <ac:spMkLst>
              <pc:docMk/>
              <pc:sldMasterMk cId="469436637" sldId="2147483648"/>
              <pc:sldLayoutMk cId="1636045052" sldId="2147483657"/>
              <ac:spMk id="2" creationId="{FF5A4E74-202B-D745-9C7B-4F41DE6A1E10}"/>
            </ac:spMkLst>
          </pc:spChg>
          <pc:picChg chg="mod">
            <ac:chgData name="Owen Craft" userId="34bdc2f0-5204-4b84-b2a6-25092d1adcb6" providerId="ADAL" clId="{499EE3C7-4AAA-5080-A721-7F13F3840BB4}" dt="2026-01-12T16:28:56.142" v="487" actId="1037"/>
            <ac:picMkLst>
              <pc:docMk/>
              <pc:sldMasterMk cId="469436637" sldId="2147483648"/>
              <pc:sldLayoutMk cId="1636045052" sldId="2147483657"/>
              <ac:picMk id="14" creationId="{FE5779FB-589C-8600-0CFA-6C9B0C516B50}"/>
            </ac:picMkLst>
          </pc:picChg>
          <pc:picChg chg="mod">
            <ac:chgData name="Owen Craft" userId="34bdc2f0-5204-4b84-b2a6-25092d1adcb6" providerId="ADAL" clId="{499EE3C7-4AAA-5080-A721-7F13F3840BB4}" dt="2026-01-12T16:28:57.673" v="489" actId="1076"/>
            <ac:picMkLst>
              <pc:docMk/>
              <pc:sldMasterMk cId="469436637" sldId="2147483648"/>
              <pc:sldLayoutMk cId="1636045052" sldId="2147483657"/>
              <ac:picMk id="16" creationId="{B96B026F-C441-5357-5B05-D93B44679661}"/>
            </ac:picMkLst>
          </pc:picChg>
        </pc:sldLayoutChg>
        <pc:sldLayoutChg chg="addSp delSp modSp mod">
          <pc:chgData name="Owen Craft" userId="34bdc2f0-5204-4b84-b2a6-25092d1adcb6" providerId="ADAL" clId="{499EE3C7-4AAA-5080-A721-7F13F3840BB4}" dt="2026-01-12T16:24:19.581" v="314"/>
          <pc:sldLayoutMkLst>
            <pc:docMk/>
            <pc:sldMasterMk cId="469436637" sldId="2147483648"/>
            <pc:sldLayoutMk cId="3319779859" sldId="2147483658"/>
          </pc:sldLayoutMkLst>
          <pc:picChg chg="add mod">
            <ac:chgData name="Owen Craft" userId="34bdc2f0-5204-4b84-b2a6-25092d1adcb6" providerId="ADAL" clId="{499EE3C7-4AAA-5080-A721-7F13F3840BB4}" dt="2026-01-12T16:24:19.581" v="314"/>
            <ac:picMkLst>
              <pc:docMk/>
              <pc:sldMasterMk cId="469436637" sldId="2147483648"/>
              <pc:sldLayoutMk cId="3319779859" sldId="2147483658"/>
              <ac:picMk id="2" creationId="{C81DDE80-5880-4EE7-B6A3-54D308BBD718}"/>
            </ac:picMkLst>
          </pc:picChg>
          <pc:picChg chg="del">
            <ac:chgData name="Owen Craft" userId="34bdc2f0-5204-4b84-b2a6-25092d1adcb6" providerId="ADAL" clId="{499EE3C7-4AAA-5080-A721-7F13F3840BB4}" dt="2026-01-12T16:24:18.191" v="313" actId="478"/>
            <ac:picMkLst>
              <pc:docMk/>
              <pc:sldMasterMk cId="469436637" sldId="2147483648"/>
              <pc:sldLayoutMk cId="3319779859" sldId="2147483658"/>
              <ac:picMk id="9" creationId="{CDDEC6E6-30D7-7891-5F48-D2F0FD8AE92B}"/>
            </ac:picMkLst>
          </pc:picChg>
        </pc:sldLayoutChg>
        <pc:sldLayoutChg chg="addSp delSp modSp mod">
          <pc:chgData name="Owen Craft" userId="34bdc2f0-5204-4b84-b2a6-25092d1adcb6" providerId="ADAL" clId="{499EE3C7-4AAA-5080-A721-7F13F3840BB4}" dt="2026-01-12T16:22:44.037" v="301"/>
          <pc:sldLayoutMkLst>
            <pc:docMk/>
            <pc:sldMasterMk cId="469436637" sldId="2147483648"/>
            <pc:sldLayoutMk cId="2067463349" sldId="2147483662"/>
          </pc:sldLayoutMkLst>
          <pc:spChg chg="mod">
            <ac:chgData name="Owen Craft" userId="34bdc2f0-5204-4b84-b2a6-25092d1adcb6" providerId="ADAL" clId="{499EE3C7-4AAA-5080-A721-7F13F3840BB4}" dt="2026-01-12T16:21:02.969" v="294" actId="14100"/>
            <ac:spMkLst>
              <pc:docMk/>
              <pc:sldMasterMk cId="469436637" sldId="2147483648"/>
              <pc:sldLayoutMk cId="2067463349" sldId="2147483662"/>
              <ac:spMk id="11" creationId="{F2DF3FF6-0B86-C2A1-8742-82D7CC4206B4}"/>
            </ac:spMkLst>
          </pc:spChg>
          <pc:picChg chg="del">
            <ac:chgData name="Owen Craft" userId="34bdc2f0-5204-4b84-b2a6-25092d1adcb6" providerId="ADAL" clId="{499EE3C7-4AAA-5080-A721-7F13F3840BB4}" dt="2026-01-12T16:21:04.403" v="295" actId="478"/>
            <ac:picMkLst>
              <pc:docMk/>
              <pc:sldMasterMk cId="469436637" sldId="2147483648"/>
              <pc:sldLayoutMk cId="2067463349" sldId="2147483662"/>
              <ac:picMk id="2" creationId="{ED2BB1DC-B3D5-D8CC-537B-19B2D50BCAA5}"/>
            </ac:picMkLst>
          </pc:picChg>
          <pc:picChg chg="add mod">
            <ac:chgData name="Owen Craft" userId="34bdc2f0-5204-4b84-b2a6-25092d1adcb6" providerId="ADAL" clId="{499EE3C7-4AAA-5080-A721-7F13F3840BB4}" dt="2026-01-12T16:22:44.037" v="301"/>
            <ac:picMkLst>
              <pc:docMk/>
              <pc:sldMasterMk cId="469436637" sldId="2147483648"/>
              <pc:sldLayoutMk cId="2067463349" sldId="2147483662"/>
              <ac:picMk id="4" creationId="{7FEF5843-B3B2-04EA-02C7-3D4A2A048060}"/>
            </ac:picMkLst>
          </pc:picChg>
          <pc:picChg chg="add mod">
            <ac:chgData name="Owen Craft" userId="34bdc2f0-5204-4b84-b2a6-25092d1adcb6" providerId="ADAL" clId="{499EE3C7-4AAA-5080-A721-7F13F3840BB4}" dt="2026-01-12T16:22:19.585" v="299"/>
            <ac:picMkLst>
              <pc:docMk/>
              <pc:sldMasterMk cId="469436637" sldId="2147483648"/>
              <pc:sldLayoutMk cId="2067463349" sldId="2147483662"/>
              <ac:picMk id="5" creationId="{E136F79C-58F1-BA25-8D86-53D6DA18AB0B}"/>
            </ac:picMkLst>
          </pc:picChg>
        </pc:sldLayoutChg>
        <pc:sldLayoutChg chg="addSp delSp modSp mod">
          <pc:chgData name="Owen Craft" userId="34bdc2f0-5204-4b84-b2a6-25092d1adcb6" providerId="ADAL" clId="{499EE3C7-4AAA-5080-A721-7F13F3840BB4}" dt="2026-01-12T18:24:05.992" v="502"/>
          <pc:sldLayoutMkLst>
            <pc:docMk/>
            <pc:sldMasterMk cId="469436637" sldId="2147483648"/>
            <pc:sldLayoutMk cId="1383286040" sldId="2147483665"/>
          </pc:sldLayoutMkLst>
          <pc:spChg chg="add mod">
            <ac:chgData name="Owen Craft" userId="34bdc2f0-5204-4b84-b2a6-25092d1adcb6" providerId="ADAL" clId="{499EE3C7-4AAA-5080-A721-7F13F3840BB4}" dt="2026-01-12T18:24:05.992" v="502"/>
            <ac:spMkLst>
              <pc:docMk/>
              <pc:sldMasterMk cId="469436637" sldId="2147483648"/>
              <pc:sldLayoutMk cId="1383286040" sldId="2147483665"/>
              <ac:spMk id="3" creationId="{61873D6F-C5FA-B08D-73F8-A8CE4183F032}"/>
            </ac:spMkLst>
          </pc:spChg>
          <pc:picChg chg="add del mod">
            <ac:chgData name="Owen Craft" userId="34bdc2f0-5204-4b84-b2a6-25092d1adcb6" providerId="ADAL" clId="{499EE3C7-4AAA-5080-A721-7F13F3840BB4}" dt="2026-01-12T18:24:05.459" v="501" actId="478"/>
            <ac:picMkLst>
              <pc:docMk/>
              <pc:sldMasterMk cId="469436637" sldId="2147483648"/>
              <pc:sldLayoutMk cId="1383286040" sldId="2147483665"/>
              <ac:picMk id="2" creationId="{A089614E-C074-4F00-DB20-80778BFB05E1}"/>
            </ac:picMkLst>
          </pc:picChg>
          <pc:picChg chg="add mod">
            <ac:chgData name="Owen Craft" userId="34bdc2f0-5204-4b84-b2a6-25092d1adcb6" providerId="ADAL" clId="{499EE3C7-4AAA-5080-A721-7F13F3840BB4}" dt="2026-01-12T18:24:05.992" v="502"/>
            <ac:picMkLst>
              <pc:docMk/>
              <pc:sldMasterMk cId="469436637" sldId="2147483648"/>
              <pc:sldLayoutMk cId="1383286040" sldId="2147483665"/>
              <ac:picMk id="4" creationId="{7318DF12-8704-5BB0-82F8-87748D1CA788}"/>
            </ac:picMkLst>
          </pc:picChg>
        </pc:sldLayoutChg>
        <pc:sldLayoutChg chg="addSp modSp">
          <pc:chgData name="Owen Craft" userId="34bdc2f0-5204-4b84-b2a6-25092d1adcb6" providerId="ADAL" clId="{499EE3C7-4AAA-5080-A721-7F13F3840BB4}" dt="2026-01-12T18:23:41.288" v="494"/>
          <pc:sldLayoutMkLst>
            <pc:docMk/>
            <pc:sldMasterMk cId="469436637" sldId="2147483648"/>
            <pc:sldLayoutMk cId="721079822" sldId="2147483666"/>
          </pc:sldLayoutMkLst>
          <pc:picChg chg="add mod">
            <ac:chgData name="Owen Craft" userId="34bdc2f0-5204-4b84-b2a6-25092d1adcb6" providerId="ADAL" clId="{499EE3C7-4AAA-5080-A721-7F13F3840BB4}" dt="2026-01-12T18:23:41.288" v="494"/>
            <ac:picMkLst>
              <pc:docMk/>
              <pc:sldMasterMk cId="469436637" sldId="2147483648"/>
              <pc:sldLayoutMk cId="721079822" sldId="2147483666"/>
              <ac:picMk id="3" creationId="{F7C0AFAE-94F6-C03B-132D-88EE10F5992D}"/>
            </ac:picMkLst>
          </pc:picChg>
        </pc:sldLayoutChg>
        <pc:sldLayoutChg chg="addSp delSp modSp mod">
          <pc:chgData name="Owen Craft" userId="34bdc2f0-5204-4b84-b2a6-25092d1adcb6" providerId="ADAL" clId="{499EE3C7-4AAA-5080-A721-7F13F3840BB4}" dt="2026-01-12T18:24:01.890" v="500"/>
          <pc:sldLayoutMkLst>
            <pc:docMk/>
            <pc:sldMasterMk cId="469436637" sldId="2147483648"/>
            <pc:sldLayoutMk cId="3241736613" sldId="2147483667"/>
          </pc:sldLayoutMkLst>
          <pc:spChg chg="add mod">
            <ac:chgData name="Owen Craft" userId="34bdc2f0-5204-4b84-b2a6-25092d1adcb6" providerId="ADAL" clId="{499EE3C7-4AAA-5080-A721-7F13F3840BB4}" dt="2026-01-12T18:24:01.890" v="500"/>
            <ac:spMkLst>
              <pc:docMk/>
              <pc:sldMasterMk cId="469436637" sldId="2147483648"/>
              <pc:sldLayoutMk cId="3241736613" sldId="2147483667"/>
              <ac:spMk id="4" creationId="{B9210160-5830-D0B8-CA7F-2E3506A5C2B6}"/>
            </ac:spMkLst>
          </pc:spChg>
          <pc:picChg chg="add del mod">
            <ac:chgData name="Owen Craft" userId="34bdc2f0-5204-4b84-b2a6-25092d1adcb6" providerId="ADAL" clId="{499EE3C7-4AAA-5080-A721-7F13F3840BB4}" dt="2026-01-12T18:23:50.070" v="496" actId="478"/>
            <ac:picMkLst>
              <pc:docMk/>
              <pc:sldMasterMk cId="469436637" sldId="2147483648"/>
              <pc:sldLayoutMk cId="3241736613" sldId="2147483667"/>
              <ac:picMk id="3" creationId="{F37F4C09-74C2-D42F-1189-4F1AB01DC26D}"/>
            </ac:picMkLst>
          </pc:picChg>
          <pc:picChg chg="add mod">
            <ac:chgData name="Owen Craft" userId="34bdc2f0-5204-4b84-b2a6-25092d1adcb6" providerId="ADAL" clId="{499EE3C7-4AAA-5080-A721-7F13F3840BB4}" dt="2026-01-12T18:24:01.890" v="500"/>
            <ac:picMkLst>
              <pc:docMk/>
              <pc:sldMasterMk cId="469436637" sldId="2147483648"/>
              <pc:sldLayoutMk cId="3241736613" sldId="2147483667"/>
              <ac:picMk id="5" creationId="{29CFD036-234C-3B5D-CF00-A0615D3015F0}"/>
            </ac:picMkLst>
          </pc:picChg>
        </pc:sldLayoutChg>
        <pc:sldLayoutChg chg="addSp delSp modSp mod">
          <pc:chgData name="Owen Craft" userId="34bdc2f0-5204-4b84-b2a6-25092d1adcb6" providerId="ADAL" clId="{499EE3C7-4AAA-5080-A721-7F13F3840BB4}" dt="2026-01-12T18:23:57.534" v="499"/>
          <pc:sldLayoutMkLst>
            <pc:docMk/>
            <pc:sldMasterMk cId="469436637" sldId="2147483648"/>
            <pc:sldLayoutMk cId="2440132009" sldId="2147483668"/>
          </pc:sldLayoutMkLst>
          <pc:spChg chg="add del mod">
            <ac:chgData name="Owen Craft" userId="34bdc2f0-5204-4b84-b2a6-25092d1adcb6" providerId="ADAL" clId="{499EE3C7-4AAA-5080-A721-7F13F3840BB4}" dt="2026-01-12T18:23:57.534" v="499"/>
            <ac:spMkLst>
              <pc:docMk/>
              <pc:sldMasterMk cId="469436637" sldId="2147483648"/>
              <pc:sldLayoutMk cId="2440132009" sldId="2147483668"/>
              <ac:spMk id="6" creationId="{8342E8A0-7409-6782-45E9-9A2679433CC7}"/>
            </ac:spMkLst>
          </pc:spChg>
          <pc:picChg chg="mod">
            <ac:chgData name="Owen Craft" userId="34bdc2f0-5204-4b84-b2a6-25092d1adcb6" providerId="ADAL" clId="{499EE3C7-4AAA-5080-A721-7F13F3840BB4}" dt="2026-01-12T16:23:59.817" v="308" actId="1036"/>
            <ac:picMkLst>
              <pc:docMk/>
              <pc:sldMasterMk cId="469436637" sldId="2147483648"/>
              <pc:sldLayoutMk cId="2440132009" sldId="2147483668"/>
              <ac:picMk id="4" creationId="{C7D8934B-AF22-ED79-C415-BA42E6A76917}"/>
            </ac:picMkLst>
          </pc:picChg>
        </pc:sldLayoutChg>
        <pc:sldLayoutChg chg="addSp delSp modSp mod">
          <pc:chgData name="Owen Craft" userId="34bdc2f0-5204-4b84-b2a6-25092d1adcb6" providerId="ADAL" clId="{499EE3C7-4AAA-5080-A721-7F13F3840BB4}" dt="2026-01-12T16:24:13.381" v="312" actId="1036"/>
          <pc:sldLayoutMkLst>
            <pc:docMk/>
            <pc:sldMasterMk cId="469436637" sldId="2147483648"/>
            <pc:sldLayoutMk cId="2049419299" sldId="2147483669"/>
          </pc:sldLayoutMkLst>
          <pc:picChg chg="add mod">
            <ac:chgData name="Owen Craft" userId="34bdc2f0-5204-4b84-b2a6-25092d1adcb6" providerId="ADAL" clId="{499EE3C7-4AAA-5080-A721-7F13F3840BB4}" dt="2026-01-12T16:24:13.381" v="312" actId="1036"/>
            <ac:picMkLst>
              <pc:docMk/>
              <pc:sldMasterMk cId="469436637" sldId="2147483648"/>
              <pc:sldLayoutMk cId="2049419299" sldId="2147483669"/>
              <ac:picMk id="2" creationId="{1BC6C55A-6D5A-2450-DFD8-67CEE0702E08}"/>
            </ac:picMkLst>
          </pc:picChg>
          <pc:picChg chg="del">
            <ac:chgData name="Owen Craft" userId="34bdc2f0-5204-4b84-b2a6-25092d1adcb6" providerId="ADAL" clId="{499EE3C7-4AAA-5080-A721-7F13F3840BB4}" dt="2026-01-12T16:24:10.674" v="309" actId="478"/>
            <ac:picMkLst>
              <pc:docMk/>
              <pc:sldMasterMk cId="469436637" sldId="2147483648"/>
              <pc:sldLayoutMk cId="2049419299" sldId="2147483669"/>
              <ac:picMk id="9" creationId="{CDDEC6E6-30D7-7891-5F48-D2F0FD8AE92B}"/>
            </ac:picMkLst>
          </pc:picChg>
        </pc:sldLayoutChg>
        <pc:sldLayoutChg chg="addSp delSp modSp mod">
          <pc:chgData name="Owen Craft" userId="34bdc2f0-5204-4b84-b2a6-25092d1adcb6" providerId="ADAL" clId="{499EE3C7-4AAA-5080-A721-7F13F3840BB4}" dt="2026-01-12T16:24:22.376" v="316"/>
          <pc:sldLayoutMkLst>
            <pc:docMk/>
            <pc:sldMasterMk cId="469436637" sldId="2147483648"/>
            <pc:sldLayoutMk cId="2850973125" sldId="2147483670"/>
          </pc:sldLayoutMkLst>
          <pc:picChg chg="add mod">
            <ac:chgData name="Owen Craft" userId="34bdc2f0-5204-4b84-b2a6-25092d1adcb6" providerId="ADAL" clId="{499EE3C7-4AAA-5080-A721-7F13F3840BB4}" dt="2026-01-12T16:24:22.376" v="316"/>
            <ac:picMkLst>
              <pc:docMk/>
              <pc:sldMasterMk cId="469436637" sldId="2147483648"/>
              <pc:sldLayoutMk cId="2850973125" sldId="2147483670"/>
              <ac:picMk id="2" creationId="{F2078C83-5991-4636-28FB-4095773E5506}"/>
            </ac:picMkLst>
          </pc:picChg>
          <pc:picChg chg="del">
            <ac:chgData name="Owen Craft" userId="34bdc2f0-5204-4b84-b2a6-25092d1adcb6" providerId="ADAL" clId="{499EE3C7-4AAA-5080-A721-7F13F3840BB4}" dt="2026-01-12T16:24:21.851" v="315" actId="478"/>
            <ac:picMkLst>
              <pc:docMk/>
              <pc:sldMasterMk cId="469436637" sldId="2147483648"/>
              <pc:sldLayoutMk cId="2850973125" sldId="2147483670"/>
              <ac:picMk id="9" creationId="{CDDEC6E6-30D7-7891-5F48-D2F0FD8AE92B}"/>
            </ac:picMkLst>
          </pc:picChg>
        </pc:sldLayoutChg>
        <pc:sldLayoutChg chg="addSp delSp modSp mod">
          <pc:chgData name="Owen Craft" userId="34bdc2f0-5204-4b84-b2a6-25092d1adcb6" providerId="ADAL" clId="{499EE3C7-4AAA-5080-A721-7F13F3840BB4}" dt="2026-01-12T16:24:26.141" v="318"/>
          <pc:sldLayoutMkLst>
            <pc:docMk/>
            <pc:sldMasterMk cId="469436637" sldId="2147483648"/>
            <pc:sldLayoutMk cId="993566234" sldId="2147483671"/>
          </pc:sldLayoutMkLst>
          <pc:picChg chg="add mod">
            <ac:chgData name="Owen Craft" userId="34bdc2f0-5204-4b84-b2a6-25092d1adcb6" providerId="ADAL" clId="{499EE3C7-4AAA-5080-A721-7F13F3840BB4}" dt="2026-01-12T16:24:26.141" v="318"/>
            <ac:picMkLst>
              <pc:docMk/>
              <pc:sldMasterMk cId="469436637" sldId="2147483648"/>
              <pc:sldLayoutMk cId="993566234" sldId="2147483671"/>
              <ac:picMk id="2" creationId="{C8334B42-DCA9-A2AA-7341-156E4B988C6A}"/>
            </ac:picMkLst>
          </pc:picChg>
          <pc:picChg chg="del">
            <ac:chgData name="Owen Craft" userId="34bdc2f0-5204-4b84-b2a6-25092d1adcb6" providerId="ADAL" clId="{499EE3C7-4AAA-5080-A721-7F13F3840BB4}" dt="2026-01-12T16:24:25.621" v="317" actId="478"/>
            <ac:picMkLst>
              <pc:docMk/>
              <pc:sldMasterMk cId="469436637" sldId="2147483648"/>
              <pc:sldLayoutMk cId="993566234" sldId="2147483671"/>
              <ac:picMk id="9" creationId="{CDDEC6E6-30D7-7891-5F48-D2F0FD8AE92B}"/>
            </ac:picMkLst>
          </pc:picChg>
        </pc:sldLayoutChg>
        <pc:sldLayoutChg chg="addSp delSp modSp add mod ord modTransition setBg">
          <pc:chgData name="Owen Craft" userId="34bdc2f0-5204-4b84-b2a6-25092d1adcb6" providerId="ADAL" clId="{499EE3C7-4AAA-5080-A721-7F13F3840BB4}" dt="2026-01-12T16:15:46.531" v="148" actId="478"/>
          <pc:sldLayoutMkLst>
            <pc:docMk/>
            <pc:sldMasterMk cId="469436637" sldId="2147483648"/>
            <pc:sldLayoutMk cId="2185953110" sldId="2147483672"/>
          </pc:sldLayoutMkLst>
          <pc:spChg chg="mod">
            <ac:chgData name="Owen Craft" userId="34bdc2f0-5204-4b84-b2a6-25092d1adcb6" providerId="ADAL" clId="{499EE3C7-4AAA-5080-A721-7F13F3840BB4}" dt="2026-01-12T16:08:33.277" v="117" actId="14100"/>
            <ac:spMkLst>
              <pc:docMk/>
              <pc:sldMasterMk cId="469436637" sldId="2147483648"/>
              <pc:sldLayoutMk cId="2185953110" sldId="2147483672"/>
              <ac:spMk id="2" creationId="{3E766994-9CCE-B96A-40D3-329AA6925D92}"/>
            </ac:spMkLst>
          </pc:spChg>
          <pc:spChg chg="mod">
            <ac:chgData name="Owen Craft" userId="34bdc2f0-5204-4b84-b2a6-25092d1adcb6" providerId="ADAL" clId="{499EE3C7-4AAA-5080-A721-7F13F3840BB4}" dt="2026-01-12T16:08:40.735" v="119" actId="14100"/>
            <ac:spMkLst>
              <pc:docMk/>
              <pc:sldMasterMk cId="469436637" sldId="2147483648"/>
              <pc:sldLayoutMk cId="2185953110" sldId="2147483672"/>
              <ac:spMk id="3" creationId="{62ACE3C5-93C3-E0AF-B9A8-965A3390632C}"/>
            </ac:spMkLst>
          </pc:spChg>
          <pc:spChg chg="add mod">
            <ac:chgData name="Owen Craft" userId="34bdc2f0-5204-4b84-b2a6-25092d1adcb6" providerId="ADAL" clId="{499EE3C7-4AAA-5080-A721-7F13F3840BB4}" dt="2026-01-12T16:09:04.206" v="126" actId="1076"/>
            <ac:spMkLst>
              <pc:docMk/>
              <pc:sldMasterMk cId="469436637" sldId="2147483648"/>
              <pc:sldLayoutMk cId="2185953110" sldId="2147483672"/>
              <ac:spMk id="5" creationId="{03F6C378-E249-0AFB-D237-F2E1552BC124}"/>
            </ac:spMkLst>
          </pc:spChg>
          <pc:spChg chg="add del mod">
            <ac:chgData name="Owen Craft" userId="34bdc2f0-5204-4b84-b2a6-25092d1adcb6" providerId="ADAL" clId="{499EE3C7-4AAA-5080-A721-7F13F3840BB4}" dt="2026-01-12T16:15:02.196" v="142" actId="478"/>
            <ac:spMkLst>
              <pc:docMk/>
              <pc:sldMasterMk cId="469436637" sldId="2147483648"/>
              <pc:sldLayoutMk cId="2185953110" sldId="2147483672"/>
              <ac:spMk id="6" creationId="{959D2C8E-8041-2BF1-9BF0-1B208DC3FD95}"/>
            </ac:spMkLst>
          </pc:spChg>
          <pc:spChg chg="add del mod">
            <ac:chgData name="Owen Craft" userId="34bdc2f0-5204-4b84-b2a6-25092d1adcb6" providerId="ADAL" clId="{499EE3C7-4AAA-5080-A721-7F13F3840BB4}" dt="2026-01-12T16:08:58.934" v="124"/>
            <ac:spMkLst>
              <pc:docMk/>
              <pc:sldMasterMk cId="469436637" sldId="2147483648"/>
              <pc:sldLayoutMk cId="2185953110" sldId="2147483672"/>
              <ac:spMk id="10" creationId="{A20E5890-84B9-A7BC-2815-15D682527755}"/>
            </ac:spMkLst>
          </pc:spChg>
          <pc:picChg chg="add del mod">
            <ac:chgData name="Owen Craft" userId="34bdc2f0-5204-4b84-b2a6-25092d1adcb6" providerId="ADAL" clId="{499EE3C7-4AAA-5080-A721-7F13F3840BB4}" dt="2026-01-12T16:05:03.521" v="7" actId="478"/>
            <ac:picMkLst>
              <pc:docMk/>
              <pc:sldMasterMk cId="469436637" sldId="2147483648"/>
              <pc:sldLayoutMk cId="2185953110" sldId="2147483672"/>
              <ac:picMk id="4" creationId="{E1E261DC-1599-6825-1C3A-E99CA3682F8C}"/>
            </ac:picMkLst>
          </pc:picChg>
          <pc:picChg chg="del">
            <ac:chgData name="Owen Craft" userId="34bdc2f0-5204-4b84-b2a6-25092d1adcb6" providerId="ADAL" clId="{499EE3C7-4AAA-5080-A721-7F13F3840BB4}" dt="2026-01-12T16:04:33.151" v="2" actId="478"/>
            <ac:picMkLst>
              <pc:docMk/>
              <pc:sldMasterMk cId="469436637" sldId="2147483648"/>
              <pc:sldLayoutMk cId="2185953110" sldId="2147483672"/>
              <ac:picMk id="8" creationId="{369EE8F7-5C48-D8BE-8259-0A22F1250E28}"/>
            </ac:picMkLst>
          </pc:picChg>
          <pc:picChg chg="del">
            <ac:chgData name="Owen Craft" userId="34bdc2f0-5204-4b84-b2a6-25092d1adcb6" providerId="ADAL" clId="{499EE3C7-4AAA-5080-A721-7F13F3840BB4}" dt="2026-01-12T16:15:46.531" v="148" actId="478"/>
            <ac:picMkLst>
              <pc:docMk/>
              <pc:sldMasterMk cId="469436637" sldId="2147483648"/>
              <pc:sldLayoutMk cId="2185953110" sldId="2147483672"/>
              <ac:picMk id="9" creationId="{F476AE5E-BB54-85CB-CDC8-8D1E5BC7471E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825014428824669"/>
          <c:y val="5.71602817056718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5B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19B-4046-BF4A-279DD264FEF7}"/>
              </c:ext>
            </c:extLst>
          </c:dPt>
          <c:dPt>
            <c:idx val="1"/>
            <c:bubble3D val="0"/>
            <c:spPr>
              <a:solidFill>
                <a:srgbClr val="288AA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19B-4046-BF4A-279DD264FEF7}"/>
              </c:ext>
            </c:extLst>
          </c:dPt>
          <c:dPt>
            <c:idx val="2"/>
            <c:bubble3D val="0"/>
            <c:spPr>
              <a:solidFill>
                <a:srgbClr val="43492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19B-4046-BF4A-279DD264FEF7}"/>
              </c:ext>
            </c:extLst>
          </c:dPt>
          <c:dPt>
            <c:idx val="3"/>
            <c:bubble3D val="0"/>
            <c:spPr>
              <a:solidFill>
                <a:srgbClr val="4C2D4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19B-4046-BF4A-279DD264FEF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19B-4046-BF4A-279DD264FEF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5B00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24-0948-B40B-BB06E42E424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288AA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24-0948-B40B-BB06E42E424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C84E3C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24-0948-B40B-BB06E42E42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1559744"/>
        <c:axId val="1980635343"/>
      </c:barChart>
      <c:catAx>
        <c:axId val="681559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0635343"/>
        <c:crosses val="autoZero"/>
        <c:auto val="1"/>
        <c:lblAlgn val="ctr"/>
        <c:lblOffset val="100"/>
        <c:noMultiLvlLbl val="0"/>
      </c:catAx>
      <c:valAx>
        <c:axId val="19806353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1559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4EBCF8-B08E-F34A-9B52-15590E2E800A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0F6344-99E0-9A46-B955-8F2CF522D9F4}">
      <dgm:prSet phldrT="[Text]" custT="1"/>
      <dgm:spPr>
        <a:solidFill>
          <a:srgbClr val="F5B000"/>
        </a:solidFill>
        <a:ln>
          <a:noFill/>
        </a:ln>
      </dgm:spPr>
      <dgm:t>
        <a:bodyPr/>
        <a:lstStyle/>
        <a:p>
          <a:r>
            <a:rPr lang="en-US" sz="1800" b="1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Step 1</a:t>
          </a:r>
        </a:p>
      </dgm:t>
    </dgm:pt>
    <dgm:pt modelId="{46615093-088A-B740-BEFF-3C85379454E5}" type="parTrans" cxnId="{9A0EF450-3A76-DE4A-ACC1-910602C719E8}">
      <dgm:prSet/>
      <dgm:spPr/>
      <dgm:t>
        <a:bodyPr/>
        <a:lstStyle/>
        <a:p>
          <a:endParaRPr lang="en-US"/>
        </a:p>
      </dgm:t>
    </dgm:pt>
    <dgm:pt modelId="{5C6F54C1-91BC-FD4A-98ED-04D5D9AC43A0}" type="sibTrans" cxnId="{9A0EF450-3A76-DE4A-ACC1-910602C719E8}">
      <dgm:prSet/>
      <dgm:spPr/>
      <dgm:t>
        <a:bodyPr/>
        <a:lstStyle/>
        <a:p>
          <a:endParaRPr lang="en-US"/>
        </a:p>
      </dgm:t>
    </dgm:pt>
    <dgm:pt modelId="{9AFD9ED9-6208-2849-A50A-AED7A8A5F1A6}">
      <dgm:prSet phldrT="[Text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1800">
              <a:latin typeface="Arial" panose="020B0604020202020204" pitchFamily="34" charset="0"/>
              <a:cs typeface="Arial" panose="020B0604020202020204" pitchFamily="34" charset="0"/>
            </a:rPr>
            <a:t>Prospective students</a:t>
          </a:r>
        </a:p>
      </dgm:t>
    </dgm:pt>
    <dgm:pt modelId="{9F8307C3-B354-8C42-8F12-A7DCB669B1DB}" type="parTrans" cxnId="{E4FA1388-DD83-2B45-9D7B-2A020B38EEA4}">
      <dgm:prSet/>
      <dgm:spPr/>
      <dgm:t>
        <a:bodyPr/>
        <a:lstStyle/>
        <a:p>
          <a:endParaRPr lang="en-US"/>
        </a:p>
      </dgm:t>
    </dgm:pt>
    <dgm:pt modelId="{D60D3548-5694-BC4F-98FD-F903B0BD83DB}" type="sibTrans" cxnId="{E4FA1388-DD83-2B45-9D7B-2A020B38EEA4}">
      <dgm:prSet/>
      <dgm:spPr/>
      <dgm:t>
        <a:bodyPr/>
        <a:lstStyle/>
        <a:p>
          <a:endParaRPr lang="en-US"/>
        </a:p>
      </dgm:t>
    </dgm:pt>
    <dgm:pt modelId="{AB3AC29A-B08C-B54B-B5E5-92066B6FBEF5}">
      <dgm:prSet phldrT="[Text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1800">
              <a:latin typeface="Arial" panose="020B0604020202020204" pitchFamily="34" charset="0"/>
              <a:cs typeface="Arial" panose="020B0604020202020204" pitchFamily="34" charset="0"/>
            </a:rPr>
            <a:t>Admission and yield rates</a:t>
          </a:r>
        </a:p>
      </dgm:t>
    </dgm:pt>
    <dgm:pt modelId="{F9B455CE-963B-FD4D-9BB5-4A292E0D307F}" type="parTrans" cxnId="{DB84B904-BCFF-9B44-A3DA-131893E181D4}">
      <dgm:prSet/>
      <dgm:spPr/>
      <dgm:t>
        <a:bodyPr/>
        <a:lstStyle/>
        <a:p>
          <a:endParaRPr lang="en-US"/>
        </a:p>
      </dgm:t>
    </dgm:pt>
    <dgm:pt modelId="{3EA7C85D-7D84-3344-8A88-8F06E77F7740}" type="sibTrans" cxnId="{DB84B904-BCFF-9B44-A3DA-131893E181D4}">
      <dgm:prSet/>
      <dgm:spPr/>
      <dgm:t>
        <a:bodyPr/>
        <a:lstStyle/>
        <a:p>
          <a:endParaRPr lang="en-US"/>
        </a:p>
      </dgm:t>
    </dgm:pt>
    <dgm:pt modelId="{E00653E0-21CC-3D4A-B0E9-843CB770BF90}">
      <dgm:prSet phldrT="[Text]" custT="1"/>
      <dgm:spPr>
        <a:solidFill>
          <a:srgbClr val="F5B000"/>
        </a:solidFill>
        <a:ln>
          <a:noFill/>
        </a:ln>
      </dgm:spPr>
      <dgm:t>
        <a:bodyPr/>
        <a:lstStyle/>
        <a:p>
          <a:r>
            <a:rPr lang="en-US" sz="1800" b="1">
              <a:ln>
                <a:noFill/>
              </a:ln>
              <a:solidFill>
                <a:schemeClr val="tx1"/>
              </a:solidFill>
            </a:rPr>
            <a:t>Step 2</a:t>
          </a:r>
        </a:p>
      </dgm:t>
    </dgm:pt>
    <dgm:pt modelId="{A9749DCC-E5EA-774A-B2BE-2E2EC072D585}" type="parTrans" cxnId="{CC62EAC0-AB66-AF4F-8856-B91D025121A3}">
      <dgm:prSet/>
      <dgm:spPr/>
      <dgm:t>
        <a:bodyPr/>
        <a:lstStyle/>
        <a:p>
          <a:endParaRPr lang="en-US"/>
        </a:p>
      </dgm:t>
    </dgm:pt>
    <dgm:pt modelId="{A2238F40-18AD-C945-868B-B4D366F2CEA6}" type="sibTrans" cxnId="{CC62EAC0-AB66-AF4F-8856-B91D025121A3}">
      <dgm:prSet/>
      <dgm:spPr/>
      <dgm:t>
        <a:bodyPr/>
        <a:lstStyle/>
        <a:p>
          <a:endParaRPr lang="en-US"/>
        </a:p>
      </dgm:t>
    </dgm:pt>
    <dgm:pt modelId="{421457EC-FCE7-F641-93F3-D8ACC9DA04E8}">
      <dgm:prSet phldrT="[Text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1800">
              <a:latin typeface="Arial" panose="020B0604020202020204" pitchFamily="34" charset="0"/>
              <a:cs typeface="Arial" panose="020B0604020202020204" pitchFamily="34" charset="0"/>
            </a:rPr>
            <a:t>Current students</a:t>
          </a:r>
        </a:p>
      </dgm:t>
    </dgm:pt>
    <dgm:pt modelId="{E5DCD8BE-8D78-1D43-A30C-32B32E3438C6}" type="parTrans" cxnId="{A7EA99E8-355D-0A42-952E-BFA4C47024AE}">
      <dgm:prSet/>
      <dgm:spPr/>
      <dgm:t>
        <a:bodyPr/>
        <a:lstStyle/>
        <a:p>
          <a:endParaRPr lang="en-US"/>
        </a:p>
      </dgm:t>
    </dgm:pt>
    <dgm:pt modelId="{FF4D67AA-6049-EA46-A17B-A10BAB11EA23}" type="sibTrans" cxnId="{A7EA99E8-355D-0A42-952E-BFA4C47024AE}">
      <dgm:prSet/>
      <dgm:spPr/>
      <dgm:t>
        <a:bodyPr/>
        <a:lstStyle/>
        <a:p>
          <a:endParaRPr lang="en-US"/>
        </a:p>
      </dgm:t>
    </dgm:pt>
    <dgm:pt modelId="{2C1D4C96-3E8C-3A41-9972-BE2AB93C03EC}">
      <dgm:prSet phldrT="[Text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1800">
              <a:latin typeface="Arial" panose="020B0604020202020204" pitchFamily="34" charset="0"/>
              <a:cs typeface="Arial" panose="020B0604020202020204" pitchFamily="34" charset="0"/>
            </a:rPr>
            <a:t>Active promoter score</a:t>
          </a:r>
        </a:p>
      </dgm:t>
    </dgm:pt>
    <dgm:pt modelId="{75F16FED-5344-6448-8771-80CD97F3B804}" type="parTrans" cxnId="{275D0166-5946-EB41-BA1B-C70213EF730F}">
      <dgm:prSet/>
      <dgm:spPr/>
      <dgm:t>
        <a:bodyPr/>
        <a:lstStyle/>
        <a:p>
          <a:endParaRPr lang="en-US"/>
        </a:p>
      </dgm:t>
    </dgm:pt>
    <dgm:pt modelId="{B17B8882-A271-EB40-8965-DF2B95F545E6}" type="sibTrans" cxnId="{275D0166-5946-EB41-BA1B-C70213EF730F}">
      <dgm:prSet/>
      <dgm:spPr/>
      <dgm:t>
        <a:bodyPr/>
        <a:lstStyle/>
        <a:p>
          <a:endParaRPr lang="en-US"/>
        </a:p>
      </dgm:t>
    </dgm:pt>
    <dgm:pt modelId="{A525B698-722A-A54B-8050-94653BE77F5D}">
      <dgm:prSet phldrT="[Text]" custT="1"/>
      <dgm:spPr>
        <a:solidFill>
          <a:srgbClr val="F5B000"/>
        </a:solidFill>
        <a:ln>
          <a:noFill/>
        </a:ln>
      </dgm:spPr>
      <dgm:t>
        <a:bodyPr/>
        <a:lstStyle/>
        <a:p>
          <a:r>
            <a:rPr lang="en-US" sz="1800" b="1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Step 3</a:t>
          </a:r>
        </a:p>
      </dgm:t>
    </dgm:pt>
    <dgm:pt modelId="{6F626E24-BCF9-1A4D-808C-B49143D41F22}" type="parTrans" cxnId="{0A3390A9-5C2F-9748-A4D2-45314B3218B9}">
      <dgm:prSet/>
      <dgm:spPr/>
      <dgm:t>
        <a:bodyPr/>
        <a:lstStyle/>
        <a:p>
          <a:endParaRPr lang="en-US"/>
        </a:p>
      </dgm:t>
    </dgm:pt>
    <dgm:pt modelId="{5E606058-F528-AE46-B202-7D19AC17CBC9}" type="sibTrans" cxnId="{0A3390A9-5C2F-9748-A4D2-45314B3218B9}">
      <dgm:prSet/>
      <dgm:spPr/>
      <dgm:t>
        <a:bodyPr/>
        <a:lstStyle/>
        <a:p>
          <a:endParaRPr lang="en-US"/>
        </a:p>
      </dgm:t>
    </dgm:pt>
    <dgm:pt modelId="{D4EF5B15-4D05-E641-B261-3B3EC0C49E7D}">
      <dgm:prSet phldrT="[Text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1800">
              <a:latin typeface="Arial" panose="020B0604020202020204" pitchFamily="34" charset="0"/>
              <a:cs typeface="Arial" panose="020B0604020202020204" pitchFamily="34" charset="0"/>
            </a:rPr>
            <a:t>Engaged alumni</a:t>
          </a:r>
        </a:p>
      </dgm:t>
    </dgm:pt>
    <dgm:pt modelId="{BF60DC1A-3F62-7E4F-944E-D29722C7B623}" type="parTrans" cxnId="{FE210607-0AF6-1142-B8E5-988A1DB7ECB4}">
      <dgm:prSet/>
      <dgm:spPr/>
      <dgm:t>
        <a:bodyPr/>
        <a:lstStyle/>
        <a:p>
          <a:endParaRPr lang="en-US"/>
        </a:p>
      </dgm:t>
    </dgm:pt>
    <dgm:pt modelId="{9350801F-C249-F949-862E-BE02F5B7FA22}" type="sibTrans" cxnId="{FE210607-0AF6-1142-B8E5-988A1DB7ECB4}">
      <dgm:prSet/>
      <dgm:spPr/>
      <dgm:t>
        <a:bodyPr/>
        <a:lstStyle/>
        <a:p>
          <a:endParaRPr lang="en-US"/>
        </a:p>
      </dgm:t>
    </dgm:pt>
    <dgm:pt modelId="{62E6E250-BD45-9540-A74B-BA2E97A943C5}">
      <dgm:prSet phldrT="[Text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1800">
              <a:latin typeface="Arial" panose="020B0604020202020204" pitchFamily="34" charset="0"/>
              <a:cs typeface="Arial" panose="020B0604020202020204" pitchFamily="34" charset="0"/>
            </a:rPr>
            <a:t>Donations</a:t>
          </a:r>
        </a:p>
      </dgm:t>
    </dgm:pt>
    <dgm:pt modelId="{7877FD9A-45AE-3642-847C-E2C0C8EDC6A1}" type="parTrans" cxnId="{83D583A3-E14B-064C-8718-5E49C5E13230}">
      <dgm:prSet/>
      <dgm:spPr/>
      <dgm:t>
        <a:bodyPr/>
        <a:lstStyle/>
        <a:p>
          <a:endParaRPr lang="en-US"/>
        </a:p>
      </dgm:t>
    </dgm:pt>
    <dgm:pt modelId="{2375E1F7-1F32-B948-80EB-3A7250AC8E24}" type="sibTrans" cxnId="{83D583A3-E14B-064C-8718-5E49C5E13230}">
      <dgm:prSet/>
      <dgm:spPr/>
      <dgm:t>
        <a:bodyPr/>
        <a:lstStyle/>
        <a:p>
          <a:endParaRPr lang="en-US"/>
        </a:p>
      </dgm:t>
    </dgm:pt>
    <dgm:pt modelId="{2A54E1FE-9517-0E45-BB72-B7A8B0319053}" type="pres">
      <dgm:prSet presAssocID="{944EBCF8-B08E-F34A-9B52-15590E2E800A}" presName="linearFlow" presStyleCnt="0">
        <dgm:presLayoutVars>
          <dgm:dir/>
          <dgm:animLvl val="lvl"/>
          <dgm:resizeHandles val="exact"/>
        </dgm:presLayoutVars>
      </dgm:prSet>
      <dgm:spPr/>
    </dgm:pt>
    <dgm:pt modelId="{080C9084-440C-FC45-8A7D-6FF282FF49E8}" type="pres">
      <dgm:prSet presAssocID="{330F6344-99E0-9A46-B955-8F2CF522D9F4}" presName="composite" presStyleCnt="0"/>
      <dgm:spPr/>
    </dgm:pt>
    <dgm:pt modelId="{0BB86796-8E0A-9143-8DF5-A81A7C80FC53}" type="pres">
      <dgm:prSet presAssocID="{330F6344-99E0-9A46-B955-8F2CF522D9F4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0692CF7-DF20-254A-AC1E-BECB7B23F53B}" type="pres">
      <dgm:prSet presAssocID="{330F6344-99E0-9A46-B955-8F2CF522D9F4}" presName="descendantText" presStyleLbl="alignAcc1" presStyleIdx="0" presStyleCnt="3">
        <dgm:presLayoutVars>
          <dgm:bulletEnabled val="1"/>
        </dgm:presLayoutVars>
      </dgm:prSet>
      <dgm:spPr>
        <a:prstGeom prst="rect">
          <a:avLst/>
        </a:prstGeom>
      </dgm:spPr>
    </dgm:pt>
    <dgm:pt modelId="{E0E3E125-312B-5C42-8D38-E5394F4B3B4B}" type="pres">
      <dgm:prSet presAssocID="{5C6F54C1-91BC-FD4A-98ED-04D5D9AC43A0}" presName="sp" presStyleCnt="0"/>
      <dgm:spPr/>
    </dgm:pt>
    <dgm:pt modelId="{1D1EDDDB-1DC5-EC45-8151-F2EB1FAE4A4A}" type="pres">
      <dgm:prSet presAssocID="{E00653E0-21CC-3D4A-B0E9-843CB770BF90}" presName="composite" presStyleCnt="0"/>
      <dgm:spPr/>
    </dgm:pt>
    <dgm:pt modelId="{42C601DA-3148-D941-BCD4-0E501010DD7D}" type="pres">
      <dgm:prSet presAssocID="{E00653E0-21CC-3D4A-B0E9-843CB770BF90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C10A8CEB-A516-4D44-A4F3-6D7E4C5AE384}" type="pres">
      <dgm:prSet presAssocID="{E00653E0-21CC-3D4A-B0E9-843CB770BF90}" presName="descendantText" presStyleLbl="alignAcc1" presStyleIdx="1" presStyleCnt="3">
        <dgm:presLayoutVars>
          <dgm:bulletEnabled val="1"/>
        </dgm:presLayoutVars>
      </dgm:prSet>
      <dgm:spPr>
        <a:prstGeom prst="rect">
          <a:avLst/>
        </a:prstGeom>
      </dgm:spPr>
    </dgm:pt>
    <dgm:pt modelId="{858FD308-1B11-0040-A4BD-C0CAADDF7255}" type="pres">
      <dgm:prSet presAssocID="{A2238F40-18AD-C945-868B-B4D366F2CEA6}" presName="sp" presStyleCnt="0"/>
      <dgm:spPr/>
    </dgm:pt>
    <dgm:pt modelId="{7E189AA9-BE90-414A-85F2-1CCA1EFA2EF8}" type="pres">
      <dgm:prSet presAssocID="{A525B698-722A-A54B-8050-94653BE77F5D}" presName="composite" presStyleCnt="0"/>
      <dgm:spPr/>
    </dgm:pt>
    <dgm:pt modelId="{6BD075B7-2969-5D40-9873-FEAF7483C435}" type="pres">
      <dgm:prSet presAssocID="{A525B698-722A-A54B-8050-94653BE77F5D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701CCB98-1ED4-CD4E-8B9A-F8FFDA5C4BAF}" type="pres">
      <dgm:prSet presAssocID="{A525B698-722A-A54B-8050-94653BE77F5D}" presName="descendantText" presStyleLbl="alignAcc1" presStyleIdx="2" presStyleCnt="3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DB84B904-BCFF-9B44-A3DA-131893E181D4}" srcId="{330F6344-99E0-9A46-B955-8F2CF522D9F4}" destId="{AB3AC29A-B08C-B54B-B5E5-92066B6FBEF5}" srcOrd="1" destOrd="0" parTransId="{F9B455CE-963B-FD4D-9BB5-4A292E0D307F}" sibTransId="{3EA7C85D-7D84-3344-8A88-8F06E77F7740}"/>
    <dgm:cxn modelId="{FE210607-0AF6-1142-B8E5-988A1DB7ECB4}" srcId="{A525B698-722A-A54B-8050-94653BE77F5D}" destId="{D4EF5B15-4D05-E641-B261-3B3EC0C49E7D}" srcOrd="0" destOrd="0" parTransId="{BF60DC1A-3F62-7E4F-944E-D29722C7B623}" sibTransId="{9350801F-C249-F949-862E-BE02F5B7FA22}"/>
    <dgm:cxn modelId="{14DB071E-0731-FE44-8870-3BF0EF236D2A}" type="presOf" srcId="{D4EF5B15-4D05-E641-B261-3B3EC0C49E7D}" destId="{701CCB98-1ED4-CD4E-8B9A-F8FFDA5C4BAF}" srcOrd="0" destOrd="0" presId="urn:microsoft.com/office/officeart/2005/8/layout/chevron2"/>
    <dgm:cxn modelId="{A5BF2E28-947F-4B47-87C3-DEE1371553B9}" type="presOf" srcId="{A525B698-722A-A54B-8050-94653BE77F5D}" destId="{6BD075B7-2969-5D40-9873-FEAF7483C435}" srcOrd="0" destOrd="0" presId="urn:microsoft.com/office/officeart/2005/8/layout/chevron2"/>
    <dgm:cxn modelId="{35478D31-CD4B-D441-8A50-43B86E37C8B6}" type="presOf" srcId="{62E6E250-BD45-9540-A74B-BA2E97A943C5}" destId="{701CCB98-1ED4-CD4E-8B9A-F8FFDA5C4BAF}" srcOrd="0" destOrd="1" presId="urn:microsoft.com/office/officeart/2005/8/layout/chevron2"/>
    <dgm:cxn modelId="{48346033-1019-F744-9BD7-2D29D9942224}" type="presOf" srcId="{E00653E0-21CC-3D4A-B0E9-843CB770BF90}" destId="{42C601DA-3148-D941-BCD4-0E501010DD7D}" srcOrd="0" destOrd="0" presId="urn:microsoft.com/office/officeart/2005/8/layout/chevron2"/>
    <dgm:cxn modelId="{9A0EF450-3A76-DE4A-ACC1-910602C719E8}" srcId="{944EBCF8-B08E-F34A-9B52-15590E2E800A}" destId="{330F6344-99E0-9A46-B955-8F2CF522D9F4}" srcOrd="0" destOrd="0" parTransId="{46615093-088A-B740-BEFF-3C85379454E5}" sibTransId="{5C6F54C1-91BC-FD4A-98ED-04D5D9AC43A0}"/>
    <dgm:cxn modelId="{275D0166-5946-EB41-BA1B-C70213EF730F}" srcId="{E00653E0-21CC-3D4A-B0E9-843CB770BF90}" destId="{2C1D4C96-3E8C-3A41-9972-BE2AB93C03EC}" srcOrd="1" destOrd="0" parTransId="{75F16FED-5344-6448-8771-80CD97F3B804}" sibTransId="{B17B8882-A271-EB40-8965-DF2B95F545E6}"/>
    <dgm:cxn modelId="{32E1E66D-0D5C-4546-B7B0-A7DA9741796D}" type="presOf" srcId="{AB3AC29A-B08C-B54B-B5E5-92066B6FBEF5}" destId="{30692CF7-DF20-254A-AC1E-BECB7B23F53B}" srcOrd="0" destOrd="1" presId="urn:microsoft.com/office/officeart/2005/8/layout/chevron2"/>
    <dgm:cxn modelId="{6C37C186-B1FC-4247-8CDA-B64BC312999B}" type="presOf" srcId="{330F6344-99E0-9A46-B955-8F2CF522D9F4}" destId="{0BB86796-8E0A-9143-8DF5-A81A7C80FC53}" srcOrd="0" destOrd="0" presId="urn:microsoft.com/office/officeart/2005/8/layout/chevron2"/>
    <dgm:cxn modelId="{E4FA1388-DD83-2B45-9D7B-2A020B38EEA4}" srcId="{330F6344-99E0-9A46-B955-8F2CF522D9F4}" destId="{9AFD9ED9-6208-2849-A50A-AED7A8A5F1A6}" srcOrd="0" destOrd="0" parTransId="{9F8307C3-B354-8C42-8F12-A7DCB669B1DB}" sibTransId="{D60D3548-5694-BC4F-98FD-F903B0BD83DB}"/>
    <dgm:cxn modelId="{F0B38295-E883-1B40-B33C-EA8F76734AA9}" type="presOf" srcId="{944EBCF8-B08E-F34A-9B52-15590E2E800A}" destId="{2A54E1FE-9517-0E45-BB72-B7A8B0319053}" srcOrd="0" destOrd="0" presId="urn:microsoft.com/office/officeart/2005/8/layout/chevron2"/>
    <dgm:cxn modelId="{83D583A3-E14B-064C-8718-5E49C5E13230}" srcId="{A525B698-722A-A54B-8050-94653BE77F5D}" destId="{62E6E250-BD45-9540-A74B-BA2E97A943C5}" srcOrd="1" destOrd="0" parTransId="{7877FD9A-45AE-3642-847C-E2C0C8EDC6A1}" sibTransId="{2375E1F7-1F32-B948-80EB-3A7250AC8E24}"/>
    <dgm:cxn modelId="{0A3390A9-5C2F-9748-A4D2-45314B3218B9}" srcId="{944EBCF8-B08E-F34A-9B52-15590E2E800A}" destId="{A525B698-722A-A54B-8050-94653BE77F5D}" srcOrd="2" destOrd="0" parTransId="{6F626E24-BCF9-1A4D-808C-B49143D41F22}" sibTransId="{5E606058-F528-AE46-B202-7D19AC17CBC9}"/>
    <dgm:cxn modelId="{A15FF8AB-3071-CC4A-B887-711CE150348A}" type="presOf" srcId="{421457EC-FCE7-F641-93F3-D8ACC9DA04E8}" destId="{C10A8CEB-A516-4D44-A4F3-6D7E4C5AE384}" srcOrd="0" destOrd="0" presId="urn:microsoft.com/office/officeart/2005/8/layout/chevron2"/>
    <dgm:cxn modelId="{F8F510BD-0A50-134F-A42A-844532B7ABB0}" type="presOf" srcId="{9AFD9ED9-6208-2849-A50A-AED7A8A5F1A6}" destId="{30692CF7-DF20-254A-AC1E-BECB7B23F53B}" srcOrd="0" destOrd="0" presId="urn:microsoft.com/office/officeart/2005/8/layout/chevron2"/>
    <dgm:cxn modelId="{CC62EAC0-AB66-AF4F-8856-B91D025121A3}" srcId="{944EBCF8-B08E-F34A-9B52-15590E2E800A}" destId="{E00653E0-21CC-3D4A-B0E9-843CB770BF90}" srcOrd="1" destOrd="0" parTransId="{A9749DCC-E5EA-774A-B2BE-2E2EC072D585}" sibTransId="{A2238F40-18AD-C945-868B-B4D366F2CEA6}"/>
    <dgm:cxn modelId="{A788D7C5-047C-AB4C-8BFB-D8AE437C8BF0}" type="presOf" srcId="{2C1D4C96-3E8C-3A41-9972-BE2AB93C03EC}" destId="{C10A8CEB-A516-4D44-A4F3-6D7E4C5AE384}" srcOrd="0" destOrd="1" presId="urn:microsoft.com/office/officeart/2005/8/layout/chevron2"/>
    <dgm:cxn modelId="{A7EA99E8-355D-0A42-952E-BFA4C47024AE}" srcId="{E00653E0-21CC-3D4A-B0E9-843CB770BF90}" destId="{421457EC-FCE7-F641-93F3-D8ACC9DA04E8}" srcOrd="0" destOrd="0" parTransId="{E5DCD8BE-8D78-1D43-A30C-32B32E3438C6}" sibTransId="{FF4D67AA-6049-EA46-A17B-A10BAB11EA23}"/>
    <dgm:cxn modelId="{5C23F308-D7BA-B74D-AA29-2BB2905343BE}" type="presParOf" srcId="{2A54E1FE-9517-0E45-BB72-B7A8B0319053}" destId="{080C9084-440C-FC45-8A7D-6FF282FF49E8}" srcOrd="0" destOrd="0" presId="urn:microsoft.com/office/officeart/2005/8/layout/chevron2"/>
    <dgm:cxn modelId="{93224E54-6544-2E49-9372-A23AE2DEC1C4}" type="presParOf" srcId="{080C9084-440C-FC45-8A7D-6FF282FF49E8}" destId="{0BB86796-8E0A-9143-8DF5-A81A7C80FC53}" srcOrd="0" destOrd="0" presId="urn:microsoft.com/office/officeart/2005/8/layout/chevron2"/>
    <dgm:cxn modelId="{41E5368F-7FCB-0642-80D2-EFD4BBD82F8D}" type="presParOf" srcId="{080C9084-440C-FC45-8A7D-6FF282FF49E8}" destId="{30692CF7-DF20-254A-AC1E-BECB7B23F53B}" srcOrd="1" destOrd="0" presId="urn:microsoft.com/office/officeart/2005/8/layout/chevron2"/>
    <dgm:cxn modelId="{8EBB13A5-97CB-0D4B-8E8B-7ABC65D4A7A4}" type="presParOf" srcId="{2A54E1FE-9517-0E45-BB72-B7A8B0319053}" destId="{E0E3E125-312B-5C42-8D38-E5394F4B3B4B}" srcOrd="1" destOrd="0" presId="urn:microsoft.com/office/officeart/2005/8/layout/chevron2"/>
    <dgm:cxn modelId="{E5D1DF10-42E2-B341-A69B-EE0091CDF9AF}" type="presParOf" srcId="{2A54E1FE-9517-0E45-BB72-B7A8B0319053}" destId="{1D1EDDDB-1DC5-EC45-8151-F2EB1FAE4A4A}" srcOrd="2" destOrd="0" presId="urn:microsoft.com/office/officeart/2005/8/layout/chevron2"/>
    <dgm:cxn modelId="{83BD8077-F262-0443-9EAF-31EFB41E155C}" type="presParOf" srcId="{1D1EDDDB-1DC5-EC45-8151-F2EB1FAE4A4A}" destId="{42C601DA-3148-D941-BCD4-0E501010DD7D}" srcOrd="0" destOrd="0" presId="urn:microsoft.com/office/officeart/2005/8/layout/chevron2"/>
    <dgm:cxn modelId="{9D16B5C7-F19B-9A49-A114-08C30A5A2A44}" type="presParOf" srcId="{1D1EDDDB-1DC5-EC45-8151-F2EB1FAE4A4A}" destId="{C10A8CEB-A516-4D44-A4F3-6D7E4C5AE384}" srcOrd="1" destOrd="0" presId="urn:microsoft.com/office/officeart/2005/8/layout/chevron2"/>
    <dgm:cxn modelId="{8B65FDDD-6807-3D44-B026-08E309D5C18D}" type="presParOf" srcId="{2A54E1FE-9517-0E45-BB72-B7A8B0319053}" destId="{858FD308-1B11-0040-A4BD-C0CAADDF7255}" srcOrd="3" destOrd="0" presId="urn:microsoft.com/office/officeart/2005/8/layout/chevron2"/>
    <dgm:cxn modelId="{C28860EC-3E95-FC4B-B3C9-DB2EA15CACB6}" type="presParOf" srcId="{2A54E1FE-9517-0E45-BB72-B7A8B0319053}" destId="{7E189AA9-BE90-414A-85F2-1CCA1EFA2EF8}" srcOrd="4" destOrd="0" presId="urn:microsoft.com/office/officeart/2005/8/layout/chevron2"/>
    <dgm:cxn modelId="{AFEA36A4-26DA-FD43-931F-A89F22F49E79}" type="presParOf" srcId="{7E189AA9-BE90-414A-85F2-1CCA1EFA2EF8}" destId="{6BD075B7-2969-5D40-9873-FEAF7483C435}" srcOrd="0" destOrd="0" presId="urn:microsoft.com/office/officeart/2005/8/layout/chevron2"/>
    <dgm:cxn modelId="{0DC87965-A47B-8944-B742-0270A4DEA55E}" type="presParOf" srcId="{7E189AA9-BE90-414A-85F2-1CCA1EFA2EF8}" destId="{701CCB98-1ED4-CD4E-8B9A-F8FFDA5C4BA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148879-F526-9F4E-8DFE-29383A30B242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C80F4B-6591-E242-8B49-2B14A736821E}">
      <dgm:prSet phldrT="[Text]" custT="1"/>
      <dgm:spPr>
        <a:solidFill>
          <a:schemeClr val="tx1">
            <a:alpha val="90000"/>
          </a:schemeClr>
        </a:solidFill>
        <a:ln>
          <a:noFill/>
        </a:ln>
      </dgm:spPr>
      <dgm:t>
        <a:bodyPr/>
        <a:lstStyle/>
        <a:p>
          <a:r>
            <a:rPr 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Role</a:t>
          </a:r>
        </a:p>
      </dgm:t>
    </dgm:pt>
    <dgm:pt modelId="{3880E659-5690-D445-B919-9F6FD3003E0A}" type="parTrans" cxnId="{B574E2A2-8D3B-FF4A-8C8F-53A7FC3FDC0A}">
      <dgm:prSet/>
      <dgm:spPr/>
      <dgm:t>
        <a:bodyPr/>
        <a:lstStyle/>
        <a:p>
          <a:endParaRPr lang="en-US"/>
        </a:p>
      </dgm:t>
    </dgm:pt>
    <dgm:pt modelId="{A4D01393-0000-7845-982B-C7EA441D45B5}" type="sibTrans" cxnId="{B574E2A2-8D3B-FF4A-8C8F-53A7FC3FDC0A}">
      <dgm:prSet/>
      <dgm:spPr/>
      <dgm:t>
        <a:bodyPr/>
        <a:lstStyle/>
        <a:p>
          <a:endParaRPr lang="en-US"/>
        </a:p>
      </dgm:t>
    </dgm:pt>
    <dgm:pt modelId="{FFFEC173-DE19-984F-A809-36E01421DAE3}">
      <dgm:prSet phldrT="[Text]" custT="1"/>
      <dgm:spPr>
        <a:solidFill>
          <a:schemeClr val="tx1">
            <a:alpha val="90000"/>
          </a:schemeClr>
        </a:solidFill>
        <a:ln>
          <a:noFill/>
        </a:ln>
      </dgm:spPr>
      <dgm:t>
        <a:bodyPr/>
        <a:lstStyle/>
        <a:p>
          <a:r>
            <a:rPr 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Role</a:t>
          </a:r>
          <a:endParaRPr lang="en-US" sz="2000"/>
        </a:p>
      </dgm:t>
    </dgm:pt>
    <dgm:pt modelId="{380F2A5E-8847-974F-8E66-4B7BF15748DB}" type="parTrans" cxnId="{41E199B0-EF53-394E-9B49-04D2C43EDF28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EF2E6B14-0DDD-3F42-8D55-01E7A779F4B6}" type="sibTrans" cxnId="{41E199B0-EF53-394E-9B49-04D2C43EDF28}">
      <dgm:prSet/>
      <dgm:spPr/>
      <dgm:t>
        <a:bodyPr/>
        <a:lstStyle/>
        <a:p>
          <a:endParaRPr lang="en-US"/>
        </a:p>
      </dgm:t>
    </dgm:pt>
    <dgm:pt modelId="{BC76C866-8623-EC4E-8FF4-632F2535C440}">
      <dgm:prSet phldrT="[Text]" custT="1"/>
      <dgm:spPr>
        <a:solidFill>
          <a:schemeClr val="tx1">
            <a:alpha val="90000"/>
          </a:schemeClr>
        </a:solidFill>
        <a:ln>
          <a:noFill/>
        </a:ln>
      </dgm:spPr>
      <dgm:t>
        <a:bodyPr/>
        <a:lstStyle/>
        <a:p>
          <a:r>
            <a:rPr 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Role</a:t>
          </a:r>
          <a:endParaRPr lang="en-US" sz="2000"/>
        </a:p>
      </dgm:t>
    </dgm:pt>
    <dgm:pt modelId="{EC4C69E2-27A2-C94A-853E-CC186A446ECA}" type="parTrans" cxnId="{89FF8167-FCCE-554B-A27B-1C89514AB4A0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421836E4-23A8-DA4F-9CFF-947BDE6DA990}" type="sibTrans" cxnId="{89FF8167-FCCE-554B-A27B-1C89514AB4A0}">
      <dgm:prSet/>
      <dgm:spPr/>
      <dgm:t>
        <a:bodyPr/>
        <a:lstStyle/>
        <a:p>
          <a:endParaRPr lang="en-US"/>
        </a:p>
      </dgm:t>
    </dgm:pt>
    <dgm:pt modelId="{1F24EDB2-B9BF-EF4C-B5CB-1EC0CE8C766D}">
      <dgm:prSet phldrT="[Text]" custT="1"/>
      <dgm:spPr>
        <a:solidFill>
          <a:schemeClr val="tx1">
            <a:alpha val="90000"/>
          </a:schemeClr>
        </a:solidFill>
        <a:ln>
          <a:noFill/>
        </a:ln>
      </dgm:spPr>
      <dgm:t>
        <a:bodyPr/>
        <a:lstStyle/>
        <a:p>
          <a:r>
            <a:rPr 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Role</a:t>
          </a:r>
          <a:endParaRPr lang="en-US" sz="2000"/>
        </a:p>
      </dgm:t>
    </dgm:pt>
    <dgm:pt modelId="{052B4876-ECE0-8D45-BA1D-295BB25D77D0}" type="parTrans" cxnId="{7A3F748F-83B5-874D-B8E8-DE6C30269A1B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A7F58348-EA4B-7E40-A025-E6C4FD8FF9AA}" type="sibTrans" cxnId="{7A3F748F-83B5-874D-B8E8-DE6C30269A1B}">
      <dgm:prSet/>
      <dgm:spPr/>
      <dgm:t>
        <a:bodyPr/>
        <a:lstStyle/>
        <a:p>
          <a:endParaRPr lang="en-US"/>
        </a:p>
      </dgm:t>
    </dgm:pt>
    <dgm:pt modelId="{2EAB4ED5-4EB0-C645-ACEE-44481CF84633}">
      <dgm:prSet phldrT="[Text]" custT="1"/>
      <dgm:spPr>
        <a:solidFill>
          <a:schemeClr val="tx1">
            <a:alpha val="90000"/>
          </a:schemeClr>
        </a:solidFill>
        <a:ln>
          <a:noFill/>
        </a:ln>
      </dgm:spPr>
      <dgm:t>
        <a:bodyPr/>
        <a:lstStyle/>
        <a:p>
          <a:r>
            <a:rPr 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Role</a:t>
          </a:r>
          <a:endParaRPr lang="en-US" sz="2000"/>
        </a:p>
      </dgm:t>
    </dgm:pt>
    <dgm:pt modelId="{001EDD34-29A0-1A44-8EE4-BEAD38FB4D51}" type="parTrans" cxnId="{1FFA33AA-5795-7D47-A67B-DCB5793F4E87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0CF615D5-9166-0244-ADB0-B305CB74968B}" type="sibTrans" cxnId="{1FFA33AA-5795-7D47-A67B-DCB5793F4E87}">
      <dgm:prSet/>
      <dgm:spPr/>
      <dgm:t>
        <a:bodyPr/>
        <a:lstStyle/>
        <a:p>
          <a:endParaRPr lang="en-US"/>
        </a:p>
      </dgm:t>
    </dgm:pt>
    <dgm:pt modelId="{116FD5F8-0769-5546-B4DB-763852CC983E}">
      <dgm:prSet phldrT="[Text]" custT="1"/>
      <dgm:spPr>
        <a:solidFill>
          <a:schemeClr val="tx1">
            <a:alpha val="90000"/>
          </a:schemeClr>
        </a:solidFill>
        <a:ln>
          <a:noFill/>
        </a:ln>
      </dgm:spPr>
      <dgm:t>
        <a:bodyPr/>
        <a:lstStyle/>
        <a:p>
          <a:r>
            <a:rPr 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Role</a:t>
          </a:r>
          <a:endParaRPr lang="en-US" sz="2000"/>
        </a:p>
      </dgm:t>
    </dgm:pt>
    <dgm:pt modelId="{DBEBF437-E07B-6C4B-88C4-5433FBA3176D}" type="parTrans" cxnId="{2C36D361-7BDF-BD44-8CBE-935A6D8EE026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0575CC52-8653-B04C-ABA6-F3F9C0100AE4}" type="sibTrans" cxnId="{2C36D361-7BDF-BD44-8CBE-935A6D8EE026}">
      <dgm:prSet/>
      <dgm:spPr/>
      <dgm:t>
        <a:bodyPr/>
        <a:lstStyle/>
        <a:p>
          <a:endParaRPr lang="en-US"/>
        </a:p>
      </dgm:t>
    </dgm:pt>
    <dgm:pt modelId="{45CACD42-2ACB-9E4B-9D02-4862F3ED57CD}" type="pres">
      <dgm:prSet presAssocID="{F6148879-F526-9F4E-8DFE-29383A30B24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33F1762-0AF1-B449-8D2E-C558FC085F05}" type="pres">
      <dgm:prSet presAssocID="{87C80F4B-6591-E242-8B49-2B14A736821E}" presName="hierRoot1" presStyleCnt="0"/>
      <dgm:spPr/>
    </dgm:pt>
    <dgm:pt modelId="{81B25D4F-4BB8-ED42-88AC-34566D3B45CA}" type="pres">
      <dgm:prSet presAssocID="{87C80F4B-6591-E242-8B49-2B14A736821E}" presName="composite" presStyleCnt="0"/>
      <dgm:spPr/>
    </dgm:pt>
    <dgm:pt modelId="{2383D8C9-7EC8-8D42-A34D-43CC7E7BEF36}" type="pres">
      <dgm:prSet presAssocID="{87C80F4B-6591-E242-8B49-2B14A736821E}" presName="background" presStyleLbl="node0" presStyleIdx="0" presStyleCnt="1"/>
      <dgm:spPr>
        <a:prstGeom prst="rect">
          <a:avLst/>
        </a:prstGeom>
        <a:solidFill>
          <a:srgbClr val="F5B000"/>
        </a:solidFill>
      </dgm:spPr>
    </dgm:pt>
    <dgm:pt modelId="{C8951F78-42BA-3D45-9739-F25BBBEB2FE6}" type="pres">
      <dgm:prSet presAssocID="{87C80F4B-6591-E242-8B49-2B14A736821E}" presName="text" presStyleLbl="fgAcc0" presStyleIdx="0" presStyleCnt="1">
        <dgm:presLayoutVars>
          <dgm:chPref val="3"/>
        </dgm:presLayoutVars>
      </dgm:prSet>
      <dgm:spPr>
        <a:prstGeom prst="rect">
          <a:avLst/>
        </a:prstGeom>
      </dgm:spPr>
    </dgm:pt>
    <dgm:pt modelId="{0958A9A5-85E6-F840-8D53-5BE4DC4F630C}" type="pres">
      <dgm:prSet presAssocID="{87C80F4B-6591-E242-8B49-2B14A736821E}" presName="hierChild2" presStyleCnt="0"/>
      <dgm:spPr/>
    </dgm:pt>
    <dgm:pt modelId="{0551C331-2713-4446-8431-414A6F0D755E}" type="pres">
      <dgm:prSet presAssocID="{380F2A5E-8847-974F-8E66-4B7BF15748DB}" presName="Name10" presStyleLbl="parChTrans1D2" presStyleIdx="0" presStyleCnt="2"/>
      <dgm:spPr/>
    </dgm:pt>
    <dgm:pt modelId="{D680096D-1BE5-F14E-9A57-656AE3EE7DEC}" type="pres">
      <dgm:prSet presAssocID="{FFFEC173-DE19-984F-A809-36E01421DAE3}" presName="hierRoot2" presStyleCnt="0"/>
      <dgm:spPr/>
    </dgm:pt>
    <dgm:pt modelId="{6A0C4B14-C064-A64D-8A04-C560D93BCD51}" type="pres">
      <dgm:prSet presAssocID="{FFFEC173-DE19-984F-A809-36E01421DAE3}" presName="composite2" presStyleCnt="0"/>
      <dgm:spPr/>
    </dgm:pt>
    <dgm:pt modelId="{85C5A381-A4ED-2840-B020-98F94C71412C}" type="pres">
      <dgm:prSet presAssocID="{FFFEC173-DE19-984F-A809-36E01421DAE3}" presName="background2" presStyleLbl="node2" presStyleIdx="0" presStyleCnt="2"/>
      <dgm:spPr>
        <a:prstGeom prst="rect">
          <a:avLst/>
        </a:prstGeom>
        <a:solidFill>
          <a:srgbClr val="F5B000"/>
        </a:solidFill>
      </dgm:spPr>
    </dgm:pt>
    <dgm:pt modelId="{78FF87DE-9670-754C-9782-564E6A0AC5E1}" type="pres">
      <dgm:prSet presAssocID="{FFFEC173-DE19-984F-A809-36E01421DAE3}" presName="text2" presStyleLbl="fgAcc2" presStyleIdx="0" presStyleCnt="2">
        <dgm:presLayoutVars>
          <dgm:chPref val="3"/>
        </dgm:presLayoutVars>
      </dgm:prSet>
      <dgm:spPr>
        <a:prstGeom prst="rect">
          <a:avLst/>
        </a:prstGeom>
      </dgm:spPr>
    </dgm:pt>
    <dgm:pt modelId="{CB068411-F90A-A348-9F15-F0291ED507D8}" type="pres">
      <dgm:prSet presAssocID="{FFFEC173-DE19-984F-A809-36E01421DAE3}" presName="hierChild3" presStyleCnt="0"/>
      <dgm:spPr/>
    </dgm:pt>
    <dgm:pt modelId="{63DCD483-81BE-E94C-B2A5-57F705045EC7}" type="pres">
      <dgm:prSet presAssocID="{EC4C69E2-27A2-C94A-853E-CC186A446ECA}" presName="Name17" presStyleLbl="parChTrans1D3" presStyleIdx="0" presStyleCnt="3"/>
      <dgm:spPr/>
    </dgm:pt>
    <dgm:pt modelId="{05E5AC06-8AA7-5149-9B69-015AF695404E}" type="pres">
      <dgm:prSet presAssocID="{BC76C866-8623-EC4E-8FF4-632F2535C440}" presName="hierRoot3" presStyleCnt="0"/>
      <dgm:spPr/>
    </dgm:pt>
    <dgm:pt modelId="{F241D91A-836B-974B-B672-D79FD5E8ED81}" type="pres">
      <dgm:prSet presAssocID="{BC76C866-8623-EC4E-8FF4-632F2535C440}" presName="composite3" presStyleCnt="0"/>
      <dgm:spPr/>
    </dgm:pt>
    <dgm:pt modelId="{2DE85F5C-6D41-6B4F-A4FC-A3ACCE79226A}" type="pres">
      <dgm:prSet presAssocID="{BC76C866-8623-EC4E-8FF4-632F2535C440}" presName="background3" presStyleLbl="node3" presStyleIdx="0" presStyleCnt="3"/>
      <dgm:spPr>
        <a:prstGeom prst="rect">
          <a:avLst/>
        </a:prstGeom>
        <a:solidFill>
          <a:srgbClr val="F5B000"/>
        </a:solidFill>
      </dgm:spPr>
    </dgm:pt>
    <dgm:pt modelId="{560DA0BC-B06E-0C41-9ED4-4F0B35D816C6}" type="pres">
      <dgm:prSet presAssocID="{BC76C866-8623-EC4E-8FF4-632F2535C440}" presName="text3" presStyleLbl="fgAcc3" presStyleIdx="0" presStyleCnt="3">
        <dgm:presLayoutVars>
          <dgm:chPref val="3"/>
        </dgm:presLayoutVars>
      </dgm:prSet>
      <dgm:spPr>
        <a:prstGeom prst="rect">
          <a:avLst/>
        </a:prstGeom>
      </dgm:spPr>
    </dgm:pt>
    <dgm:pt modelId="{EFF95F09-FBE6-7F46-93F3-8CE7F63827D2}" type="pres">
      <dgm:prSet presAssocID="{BC76C866-8623-EC4E-8FF4-632F2535C440}" presName="hierChild4" presStyleCnt="0"/>
      <dgm:spPr/>
    </dgm:pt>
    <dgm:pt modelId="{4A830A9F-56BA-9A47-8D61-460F4054C4B0}" type="pres">
      <dgm:prSet presAssocID="{052B4876-ECE0-8D45-BA1D-295BB25D77D0}" presName="Name17" presStyleLbl="parChTrans1D3" presStyleIdx="1" presStyleCnt="3"/>
      <dgm:spPr/>
    </dgm:pt>
    <dgm:pt modelId="{93A06C69-93BC-5D43-A9FC-EEE115816DF5}" type="pres">
      <dgm:prSet presAssocID="{1F24EDB2-B9BF-EF4C-B5CB-1EC0CE8C766D}" presName="hierRoot3" presStyleCnt="0"/>
      <dgm:spPr/>
    </dgm:pt>
    <dgm:pt modelId="{195E3DC4-D063-0F4D-BEF3-091D79D63969}" type="pres">
      <dgm:prSet presAssocID="{1F24EDB2-B9BF-EF4C-B5CB-1EC0CE8C766D}" presName="composite3" presStyleCnt="0"/>
      <dgm:spPr/>
    </dgm:pt>
    <dgm:pt modelId="{C0329863-ED00-7545-A262-E5E25141CCFD}" type="pres">
      <dgm:prSet presAssocID="{1F24EDB2-B9BF-EF4C-B5CB-1EC0CE8C766D}" presName="background3" presStyleLbl="node3" presStyleIdx="1" presStyleCnt="3"/>
      <dgm:spPr>
        <a:prstGeom prst="rect">
          <a:avLst/>
        </a:prstGeom>
        <a:solidFill>
          <a:srgbClr val="F5B000"/>
        </a:solidFill>
      </dgm:spPr>
    </dgm:pt>
    <dgm:pt modelId="{D26DF7F1-AF19-7D44-AE75-6A0123204091}" type="pres">
      <dgm:prSet presAssocID="{1F24EDB2-B9BF-EF4C-B5CB-1EC0CE8C766D}" presName="text3" presStyleLbl="fgAcc3" presStyleIdx="1" presStyleCnt="3">
        <dgm:presLayoutVars>
          <dgm:chPref val="3"/>
        </dgm:presLayoutVars>
      </dgm:prSet>
      <dgm:spPr>
        <a:prstGeom prst="rect">
          <a:avLst/>
        </a:prstGeom>
      </dgm:spPr>
    </dgm:pt>
    <dgm:pt modelId="{A8FE4C25-4FC7-E549-90E8-9021DB556621}" type="pres">
      <dgm:prSet presAssocID="{1F24EDB2-B9BF-EF4C-B5CB-1EC0CE8C766D}" presName="hierChild4" presStyleCnt="0"/>
      <dgm:spPr/>
    </dgm:pt>
    <dgm:pt modelId="{5A8BF04D-3517-6E44-8C6E-AC8A8C23D1BD}" type="pres">
      <dgm:prSet presAssocID="{001EDD34-29A0-1A44-8EE4-BEAD38FB4D51}" presName="Name10" presStyleLbl="parChTrans1D2" presStyleIdx="1" presStyleCnt="2"/>
      <dgm:spPr/>
    </dgm:pt>
    <dgm:pt modelId="{E7C57EE7-6EF5-614A-BDA1-86CC8F87C53F}" type="pres">
      <dgm:prSet presAssocID="{2EAB4ED5-4EB0-C645-ACEE-44481CF84633}" presName="hierRoot2" presStyleCnt="0"/>
      <dgm:spPr/>
    </dgm:pt>
    <dgm:pt modelId="{8FEE321F-E727-D944-A003-29F25731DAC9}" type="pres">
      <dgm:prSet presAssocID="{2EAB4ED5-4EB0-C645-ACEE-44481CF84633}" presName="composite2" presStyleCnt="0"/>
      <dgm:spPr/>
    </dgm:pt>
    <dgm:pt modelId="{1659E73E-1519-4347-9BD0-C17179D48787}" type="pres">
      <dgm:prSet presAssocID="{2EAB4ED5-4EB0-C645-ACEE-44481CF84633}" presName="background2" presStyleLbl="node2" presStyleIdx="1" presStyleCnt="2"/>
      <dgm:spPr>
        <a:prstGeom prst="rect">
          <a:avLst/>
        </a:prstGeom>
        <a:solidFill>
          <a:srgbClr val="F5B000"/>
        </a:solidFill>
      </dgm:spPr>
    </dgm:pt>
    <dgm:pt modelId="{FDD316D2-E7DE-124A-A006-55DA4FD87EC8}" type="pres">
      <dgm:prSet presAssocID="{2EAB4ED5-4EB0-C645-ACEE-44481CF84633}" presName="text2" presStyleLbl="fgAcc2" presStyleIdx="1" presStyleCnt="2">
        <dgm:presLayoutVars>
          <dgm:chPref val="3"/>
        </dgm:presLayoutVars>
      </dgm:prSet>
      <dgm:spPr>
        <a:prstGeom prst="rect">
          <a:avLst/>
        </a:prstGeom>
      </dgm:spPr>
    </dgm:pt>
    <dgm:pt modelId="{2341AC58-19F4-C844-86F1-3A168F8D315C}" type="pres">
      <dgm:prSet presAssocID="{2EAB4ED5-4EB0-C645-ACEE-44481CF84633}" presName="hierChild3" presStyleCnt="0"/>
      <dgm:spPr/>
    </dgm:pt>
    <dgm:pt modelId="{4A4650A4-0C16-A945-9C70-A26DFC7D2B34}" type="pres">
      <dgm:prSet presAssocID="{DBEBF437-E07B-6C4B-88C4-5433FBA3176D}" presName="Name17" presStyleLbl="parChTrans1D3" presStyleIdx="2" presStyleCnt="3"/>
      <dgm:spPr/>
    </dgm:pt>
    <dgm:pt modelId="{1E537F4C-4E2B-434E-82EF-ED7D703BAFD7}" type="pres">
      <dgm:prSet presAssocID="{116FD5F8-0769-5546-B4DB-763852CC983E}" presName="hierRoot3" presStyleCnt="0"/>
      <dgm:spPr/>
    </dgm:pt>
    <dgm:pt modelId="{ACA60CCD-FD83-6A49-AD7E-7F9901EEF513}" type="pres">
      <dgm:prSet presAssocID="{116FD5F8-0769-5546-B4DB-763852CC983E}" presName="composite3" presStyleCnt="0"/>
      <dgm:spPr/>
    </dgm:pt>
    <dgm:pt modelId="{E4D075DA-38D5-914D-B24E-CA654A6AE26D}" type="pres">
      <dgm:prSet presAssocID="{116FD5F8-0769-5546-B4DB-763852CC983E}" presName="background3" presStyleLbl="node3" presStyleIdx="2" presStyleCnt="3"/>
      <dgm:spPr>
        <a:prstGeom prst="rect">
          <a:avLst/>
        </a:prstGeom>
        <a:solidFill>
          <a:srgbClr val="F5B000"/>
        </a:solidFill>
      </dgm:spPr>
    </dgm:pt>
    <dgm:pt modelId="{5505672C-00FA-C949-AC88-6B884B9DAA64}" type="pres">
      <dgm:prSet presAssocID="{116FD5F8-0769-5546-B4DB-763852CC983E}" presName="text3" presStyleLbl="fgAcc3" presStyleIdx="2" presStyleCnt="3">
        <dgm:presLayoutVars>
          <dgm:chPref val="3"/>
        </dgm:presLayoutVars>
      </dgm:prSet>
      <dgm:spPr>
        <a:prstGeom prst="rect">
          <a:avLst/>
        </a:prstGeom>
      </dgm:spPr>
    </dgm:pt>
    <dgm:pt modelId="{D2D3B15A-0DF2-B848-9A67-40D19F27CA6A}" type="pres">
      <dgm:prSet presAssocID="{116FD5F8-0769-5546-B4DB-763852CC983E}" presName="hierChild4" presStyleCnt="0"/>
      <dgm:spPr/>
    </dgm:pt>
  </dgm:ptLst>
  <dgm:cxnLst>
    <dgm:cxn modelId="{45574403-74AE-5C44-A312-ED0D980A4C20}" type="presOf" srcId="{1F24EDB2-B9BF-EF4C-B5CB-1EC0CE8C766D}" destId="{D26DF7F1-AF19-7D44-AE75-6A0123204091}" srcOrd="0" destOrd="0" presId="urn:microsoft.com/office/officeart/2005/8/layout/hierarchy1"/>
    <dgm:cxn modelId="{085A2C29-3F88-764A-9E5D-96DCB48FB3E9}" type="presOf" srcId="{BC76C866-8623-EC4E-8FF4-632F2535C440}" destId="{560DA0BC-B06E-0C41-9ED4-4F0B35D816C6}" srcOrd="0" destOrd="0" presId="urn:microsoft.com/office/officeart/2005/8/layout/hierarchy1"/>
    <dgm:cxn modelId="{2C36D361-7BDF-BD44-8CBE-935A6D8EE026}" srcId="{2EAB4ED5-4EB0-C645-ACEE-44481CF84633}" destId="{116FD5F8-0769-5546-B4DB-763852CC983E}" srcOrd="0" destOrd="0" parTransId="{DBEBF437-E07B-6C4B-88C4-5433FBA3176D}" sibTransId="{0575CC52-8653-B04C-ABA6-F3F9C0100AE4}"/>
    <dgm:cxn modelId="{89FF8167-FCCE-554B-A27B-1C89514AB4A0}" srcId="{FFFEC173-DE19-984F-A809-36E01421DAE3}" destId="{BC76C866-8623-EC4E-8FF4-632F2535C440}" srcOrd="0" destOrd="0" parTransId="{EC4C69E2-27A2-C94A-853E-CC186A446ECA}" sibTransId="{421836E4-23A8-DA4F-9CFF-947BDE6DA990}"/>
    <dgm:cxn modelId="{65989868-0935-3D4F-8932-20B3D35F7BB6}" type="presOf" srcId="{FFFEC173-DE19-984F-A809-36E01421DAE3}" destId="{78FF87DE-9670-754C-9782-564E6A0AC5E1}" srcOrd="0" destOrd="0" presId="urn:microsoft.com/office/officeart/2005/8/layout/hierarchy1"/>
    <dgm:cxn modelId="{FF663B70-1E67-7942-B442-056450E8DBE8}" type="presOf" srcId="{2EAB4ED5-4EB0-C645-ACEE-44481CF84633}" destId="{FDD316D2-E7DE-124A-A006-55DA4FD87EC8}" srcOrd="0" destOrd="0" presId="urn:microsoft.com/office/officeart/2005/8/layout/hierarchy1"/>
    <dgm:cxn modelId="{88246D7B-3109-D24C-9EA4-F22077E0C4A6}" type="presOf" srcId="{DBEBF437-E07B-6C4B-88C4-5433FBA3176D}" destId="{4A4650A4-0C16-A945-9C70-A26DFC7D2B34}" srcOrd="0" destOrd="0" presId="urn:microsoft.com/office/officeart/2005/8/layout/hierarchy1"/>
    <dgm:cxn modelId="{7A3F748F-83B5-874D-B8E8-DE6C30269A1B}" srcId="{FFFEC173-DE19-984F-A809-36E01421DAE3}" destId="{1F24EDB2-B9BF-EF4C-B5CB-1EC0CE8C766D}" srcOrd="1" destOrd="0" parTransId="{052B4876-ECE0-8D45-BA1D-295BB25D77D0}" sibTransId="{A7F58348-EA4B-7E40-A025-E6C4FD8FF9AA}"/>
    <dgm:cxn modelId="{2286FA92-9122-984C-B045-55B06F8AB94D}" type="presOf" srcId="{001EDD34-29A0-1A44-8EE4-BEAD38FB4D51}" destId="{5A8BF04D-3517-6E44-8C6E-AC8A8C23D1BD}" srcOrd="0" destOrd="0" presId="urn:microsoft.com/office/officeart/2005/8/layout/hierarchy1"/>
    <dgm:cxn modelId="{26351593-5367-0947-BC99-B60156AB320D}" type="presOf" srcId="{116FD5F8-0769-5546-B4DB-763852CC983E}" destId="{5505672C-00FA-C949-AC88-6B884B9DAA64}" srcOrd="0" destOrd="0" presId="urn:microsoft.com/office/officeart/2005/8/layout/hierarchy1"/>
    <dgm:cxn modelId="{F2743297-3008-2D4F-B37D-BC0760F4502C}" type="presOf" srcId="{052B4876-ECE0-8D45-BA1D-295BB25D77D0}" destId="{4A830A9F-56BA-9A47-8D61-460F4054C4B0}" srcOrd="0" destOrd="0" presId="urn:microsoft.com/office/officeart/2005/8/layout/hierarchy1"/>
    <dgm:cxn modelId="{B574E2A2-8D3B-FF4A-8C8F-53A7FC3FDC0A}" srcId="{F6148879-F526-9F4E-8DFE-29383A30B242}" destId="{87C80F4B-6591-E242-8B49-2B14A736821E}" srcOrd="0" destOrd="0" parTransId="{3880E659-5690-D445-B919-9F6FD3003E0A}" sibTransId="{A4D01393-0000-7845-982B-C7EA441D45B5}"/>
    <dgm:cxn modelId="{1FFA33AA-5795-7D47-A67B-DCB5793F4E87}" srcId="{87C80F4B-6591-E242-8B49-2B14A736821E}" destId="{2EAB4ED5-4EB0-C645-ACEE-44481CF84633}" srcOrd="1" destOrd="0" parTransId="{001EDD34-29A0-1A44-8EE4-BEAD38FB4D51}" sibTransId="{0CF615D5-9166-0244-ADB0-B305CB74968B}"/>
    <dgm:cxn modelId="{41E199B0-EF53-394E-9B49-04D2C43EDF28}" srcId="{87C80F4B-6591-E242-8B49-2B14A736821E}" destId="{FFFEC173-DE19-984F-A809-36E01421DAE3}" srcOrd="0" destOrd="0" parTransId="{380F2A5E-8847-974F-8E66-4B7BF15748DB}" sibTransId="{EF2E6B14-0DDD-3F42-8D55-01E7A779F4B6}"/>
    <dgm:cxn modelId="{6A57BEE7-8343-2C41-8F43-11625AD630A3}" type="presOf" srcId="{EC4C69E2-27A2-C94A-853E-CC186A446ECA}" destId="{63DCD483-81BE-E94C-B2A5-57F705045EC7}" srcOrd="0" destOrd="0" presId="urn:microsoft.com/office/officeart/2005/8/layout/hierarchy1"/>
    <dgm:cxn modelId="{AA5D90EA-DF4B-5448-893F-1B544191A843}" type="presOf" srcId="{87C80F4B-6591-E242-8B49-2B14A736821E}" destId="{C8951F78-42BA-3D45-9739-F25BBBEB2FE6}" srcOrd="0" destOrd="0" presId="urn:microsoft.com/office/officeart/2005/8/layout/hierarchy1"/>
    <dgm:cxn modelId="{22B907FA-E7E0-AC42-A16B-1DC0D4086B30}" type="presOf" srcId="{F6148879-F526-9F4E-8DFE-29383A30B242}" destId="{45CACD42-2ACB-9E4B-9D02-4862F3ED57CD}" srcOrd="0" destOrd="0" presId="urn:microsoft.com/office/officeart/2005/8/layout/hierarchy1"/>
    <dgm:cxn modelId="{5F2EB8FA-C248-624F-9495-FAFFEB791407}" type="presOf" srcId="{380F2A5E-8847-974F-8E66-4B7BF15748DB}" destId="{0551C331-2713-4446-8431-414A6F0D755E}" srcOrd="0" destOrd="0" presId="urn:microsoft.com/office/officeart/2005/8/layout/hierarchy1"/>
    <dgm:cxn modelId="{E8D6E40E-D379-E345-BDB5-F2F611F42D4F}" type="presParOf" srcId="{45CACD42-2ACB-9E4B-9D02-4862F3ED57CD}" destId="{333F1762-0AF1-B449-8D2E-C558FC085F05}" srcOrd="0" destOrd="0" presId="urn:microsoft.com/office/officeart/2005/8/layout/hierarchy1"/>
    <dgm:cxn modelId="{D2700968-7BF7-3F4F-8C42-D969BEEC6514}" type="presParOf" srcId="{333F1762-0AF1-B449-8D2E-C558FC085F05}" destId="{81B25D4F-4BB8-ED42-88AC-34566D3B45CA}" srcOrd="0" destOrd="0" presId="urn:microsoft.com/office/officeart/2005/8/layout/hierarchy1"/>
    <dgm:cxn modelId="{5343073B-264D-724A-A5F7-B5E28339914C}" type="presParOf" srcId="{81B25D4F-4BB8-ED42-88AC-34566D3B45CA}" destId="{2383D8C9-7EC8-8D42-A34D-43CC7E7BEF36}" srcOrd="0" destOrd="0" presId="urn:microsoft.com/office/officeart/2005/8/layout/hierarchy1"/>
    <dgm:cxn modelId="{1BEA2A7D-5F78-0641-A993-D29905881088}" type="presParOf" srcId="{81B25D4F-4BB8-ED42-88AC-34566D3B45CA}" destId="{C8951F78-42BA-3D45-9739-F25BBBEB2FE6}" srcOrd="1" destOrd="0" presId="urn:microsoft.com/office/officeart/2005/8/layout/hierarchy1"/>
    <dgm:cxn modelId="{854FB445-16B4-B845-A5E3-DAE9316039FE}" type="presParOf" srcId="{333F1762-0AF1-B449-8D2E-C558FC085F05}" destId="{0958A9A5-85E6-F840-8D53-5BE4DC4F630C}" srcOrd="1" destOrd="0" presId="urn:microsoft.com/office/officeart/2005/8/layout/hierarchy1"/>
    <dgm:cxn modelId="{B2F8E2A6-BACD-F842-A5DE-6CB0216A3D7D}" type="presParOf" srcId="{0958A9A5-85E6-F840-8D53-5BE4DC4F630C}" destId="{0551C331-2713-4446-8431-414A6F0D755E}" srcOrd="0" destOrd="0" presId="urn:microsoft.com/office/officeart/2005/8/layout/hierarchy1"/>
    <dgm:cxn modelId="{C14C72E9-CE11-CF47-A887-92B012D4E7B8}" type="presParOf" srcId="{0958A9A5-85E6-F840-8D53-5BE4DC4F630C}" destId="{D680096D-1BE5-F14E-9A57-656AE3EE7DEC}" srcOrd="1" destOrd="0" presId="urn:microsoft.com/office/officeart/2005/8/layout/hierarchy1"/>
    <dgm:cxn modelId="{EA28BF37-495C-CC4C-846E-EBDA50E76F30}" type="presParOf" srcId="{D680096D-1BE5-F14E-9A57-656AE3EE7DEC}" destId="{6A0C4B14-C064-A64D-8A04-C560D93BCD51}" srcOrd="0" destOrd="0" presId="urn:microsoft.com/office/officeart/2005/8/layout/hierarchy1"/>
    <dgm:cxn modelId="{82D54F8F-C5C1-E745-9702-D10417CDBCEE}" type="presParOf" srcId="{6A0C4B14-C064-A64D-8A04-C560D93BCD51}" destId="{85C5A381-A4ED-2840-B020-98F94C71412C}" srcOrd="0" destOrd="0" presId="urn:microsoft.com/office/officeart/2005/8/layout/hierarchy1"/>
    <dgm:cxn modelId="{F072205B-0319-FE4D-A1C1-3D5F2A30D91F}" type="presParOf" srcId="{6A0C4B14-C064-A64D-8A04-C560D93BCD51}" destId="{78FF87DE-9670-754C-9782-564E6A0AC5E1}" srcOrd="1" destOrd="0" presId="urn:microsoft.com/office/officeart/2005/8/layout/hierarchy1"/>
    <dgm:cxn modelId="{C3CEB71F-175E-D645-B3BD-3558DCAD58A7}" type="presParOf" srcId="{D680096D-1BE5-F14E-9A57-656AE3EE7DEC}" destId="{CB068411-F90A-A348-9F15-F0291ED507D8}" srcOrd="1" destOrd="0" presId="urn:microsoft.com/office/officeart/2005/8/layout/hierarchy1"/>
    <dgm:cxn modelId="{AE24B365-8C8E-F64F-A590-A2523D7392FD}" type="presParOf" srcId="{CB068411-F90A-A348-9F15-F0291ED507D8}" destId="{63DCD483-81BE-E94C-B2A5-57F705045EC7}" srcOrd="0" destOrd="0" presId="urn:microsoft.com/office/officeart/2005/8/layout/hierarchy1"/>
    <dgm:cxn modelId="{0457571C-97F4-BA42-86C3-6B172661E740}" type="presParOf" srcId="{CB068411-F90A-A348-9F15-F0291ED507D8}" destId="{05E5AC06-8AA7-5149-9B69-015AF695404E}" srcOrd="1" destOrd="0" presId="urn:microsoft.com/office/officeart/2005/8/layout/hierarchy1"/>
    <dgm:cxn modelId="{242B7DC2-70BB-2548-900D-E44636A9BA37}" type="presParOf" srcId="{05E5AC06-8AA7-5149-9B69-015AF695404E}" destId="{F241D91A-836B-974B-B672-D79FD5E8ED81}" srcOrd="0" destOrd="0" presId="urn:microsoft.com/office/officeart/2005/8/layout/hierarchy1"/>
    <dgm:cxn modelId="{421076C8-C732-114F-AC4D-219838C88E9B}" type="presParOf" srcId="{F241D91A-836B-974B-B672-D79FD5E8ED81}" destId="{2DE85F5C-6D41-6B4F-A4FC-A3ACCE79226A}" srcOrd="0" destOrd="0" presId="urn:microsoft.com/office/officeart/2005/8/layout/hierarchy1"/>
    <dgm:cxn modelId="{2702355F-B6D5-0B4A-9153-67C0F463C0F2}" type="presParOf" srcId="{F241D91A-836B-974B-B672-D79FD5E8ED81}" destId="{560DA0BC-B06E-0C41-9ED4-4F0B35D816C6}" srcOrd="1" destOrd="0" presId="urn:microsoft.com/office/officeart/2005/8/layout/hierarchy1"/>
    <dgm:cxn modelId="{4AB2343D-6BFB-DF48-8673-4003B5E1F868}" type="presParOf" srcId="{05E5AC06-8AA7-5149-9B69-015AF695404E}" destId="{EFF95F09-FBE6-7F46-93F3-8CE7F63827D2}" srcOrd="1" destOrd="0" presId="urn:microsoft.com/office/officeart/2005/8/layout/hierarchy1"/>
    <dgm:cxn modelId="{505EE128-692F-4845-BDC8-CA7D56D97DA3}" type="presParOf" srcId="{CB068411-F90A-A348-9F15-F0291ED507D8}" destId="{4A830A9F-56BA-9A47-8D61-460F4054C4B0}" srcOrd="2" destOrd="0" presId="urn:microsoft.com/office/officeart/2005/8/layout/hierarchy1"/>
    <dgm:cxn modelId="{66CF6476-8C6C-5345-AB48-E893F2DD33F7}" type="presParOf" srcId="{CB068411-F90A-A348-9F15-F0291ED507D8}" destId="{93A06C69-93BC-5D43-A9FC-EEE115816DF5}" srcOrd="3" destOrd="0" presId="urn:microsoft.com/office/officeart/2005/8/layout/hierarchy1"/>
    <dgm:cxn modelId="{87A2FDA4-8EEA-BF4C-953A-E628854DCEAC}" type="presParOf" srcId="{93A06C69-93BC-5D43-A9FC-EEE115816DF5}" destId="{195E3DC4-D063-0F4D-BEF3-091D79D63969}" srcOrd="0" destOrd="0" presId="urn:microsoft.com/office/officeart/2005/8/layout/hierarchy1"/>
    <dgm:cxn modelId="{225AD0BB-AEAC-A14F-A32B-0F914E7BD94E}" type="presParOf" srcId="{195E3DC4-D063-0F4D-BEF3-091D79D63969}" destId="{C0329863-ED00-7545-A262-E5E25141CCFD}" srcOrd="0" destOrd="0" presId="urn:microsoft.com/office/officeart/2005/8/layout/hierarchy1"/>
    <dgm:cxn modelId="{FE3EE2AD-054C-0C4F-AFF4-8F877A53E7CE}" type="presParOf" srcId="{195E3DC4-D063-0F4D-BEF3-091D79D63969}" destId="{D26DF7F1-AF19-7D44-AE75-6A0123204091}" srcOrd="1" destOrd="0" presId="urn:microsoft.com/office/officeart/2005/8/layout/hierarchy1"/>
    <dgm:cxn modelId="{686C7C58-AEDE-2441-B83E-DAFC5D0143A4}" type="presParOf" srcId="{93A06C69-93BC-5D43-A9FC-EEE115816DF5}" destId="{A8FE4C25-4FC7-E549-90E8-9021DB556621}" srcOrd="1" destOrd="0" presId="urn:microsoft.com/office/officeart/2005/8/layout/hierarchy1"/>
    <dgm:cxn modelId="{327AB3AF-23E0-A146-9A0B-5147D73453DD}" type="presParOf" srcId="{0958A9A5-85E6-F840-8D53-5BE4DC4F630C}" destId="{5A8BF04D-3517-6E44-8C6E-AC8A8C23D1BD}" srcOrd="2" destOrd="0" presId="urn:microsoft.com/office/officeart/2005/8/layout/hierarchy1"/>
    <dgm:cxn modelId="{0760D392-7394-B046-9563-56EEC26DA477}" type="presParOf" srcId="{0958A9A5-85E6-F840-8D53-5BE4DC4F630C}" destId="{E7C57EE7-6EF5-614A-BDA1-86CC8F87C53F}" srcOrd="3" destOrd="0" presId="urn:microsoft.com/office/officeart/2005/8/layout/hierarchy1"/>
    <dgm:cxn modelId="{A94AB900-5CEA-6B49-AE4A-6326C9AB39C5}" type="presParOf" srcId="{E7C57EE7-6EF5-614A-BDA1-86CC8F87C53F}" destId="{8FEE321F-E727-D944-A003-29F25731DAC9}" srcOrd="0" destOrd="0" presId="urn:microsoft.com/office/officeart/2005/8/layout/hierarchy1"/>
    <dgm:cxn modelId="{E5BC63A1-411C-E84B-BD63-9A97601C4421}" type="presParOf" srcId="{8FEE321F-E727-D944-A003-29F25731DAC9}" destId="{1659E73E-1519-4347-9BD0-C17179D48787}" srcOrd="0" destOrd="0" presId="urn:microsoft.com/office/officeart/2005/8/layout/hierarchy1"/>
    <dgm:cxn modelId="{8E6BB9ED-2DAE-B44D-96B5-AE69196675B0}" type="presParOf" srcId="{8FEE321F-E727-D944-A003-29F25731DAC9}" destId="{FDD316D2-E7DE-124A-A006-55DA4FD87EC8}" srcOrd="1" destOrd="0" presId="urn:microsoft.com/office/officeart/2005/8/layout/hierarchy1"/>
    <dgm:cxn modelId="{D6F17F5E-A0D8-344E-9F4C-3ACE02C92984}" type="presParOf" srcId="{E7C57EE7-6EF5-614A-BDA1-86CC8F87C53F}" destId="{2341AC58-19F4-C844-86F1-3A168F8D315C}" srcOrd="1" destOrd="0" presId="urn:microsoft.com/office/officeart/2005/8/layout/hierarchy1"/>
    <dgm:cxn modelId="{6270185F-AB69-944F-920A-34BED7134801}" type="presParOf" srcId="{2341AC58-19F4-C844-86F1-3A168F8D315C}" destId="{4A4650A4-0C16-A945-9C70-A26DFC7D2B34}" srcOrd="0" destOrd="0" presId="urn:microsoft.com/office/officeart/2005/8/layout/hierarchy1"/>
    <dgm:cxn modelId="{E090BA2D-3F93-AA4A-B10B-7358885309A1}" type="presParOf" srcId="{2341AC58-19F4-C844-86F1-3A168F8D315C}" destId="{1E537F4C-4E2B-434E-82EF-ED7D703BAFD7}" srcOrd="1" destOrd="0" presId="urn:microsoft.com/office/officeart/2005/8/layout/hierarchy1"/>
    <dgm:cxn modelId="{D65D6C8C-9E78-C541-AF09-6CBDC1BF14CE}" type="presParOf" srcId="{1E537F4C-4E2B-434E-82EF-ED7D703BAFD7}" destId="{ACA60CCD-FD83-6A49-AD7E-7F9901EEF513}" srcOrd="0" destOrd="0" presId="urn:microsoft.com/office/officeart/2005/8/layout/hierarchy1"/>
    <dgm:cxn modelId="{7BA0CFC6-A64B-684E-BB36-FCD0DE7D366B}" type="presParOf" srcId="{ACA60CCD-FD83-6A49-AD7E-7F9901EEF513}" destId="{E4D075DA-38D5-914D-B24E-CA654A6AE26D}" srcOrd="0" destOrd="0" presId="urn:microsoft.com/office/officeart/2005/8/layout/hierarchy1"/>
    <dgm:cxn modelId="{2B1DFC07-CBDB-4949-B3E8-16AE5EF4A6A9}" type="presParOf" srcId="{ACA60CCD-FD83-6A49-AD7E-7F9901EEF513}" destId="{5505672C-00FA-C949-AC88-6B884B9DAA64}" srcOrd="1" destOrd="0" presId="urn:microsoft.com/office/officeart/2005/8/layout/hierarchy1"/>
    <dgm:cxn modelId="{67A36462-1FEE-2248-AC96-A4CE8C17710A}" type="presParOf" srcId="{1E537F4C-4E2B-434E-82EF-ED7D703BAFD7}" destId="{D2D3B15A-0DF2-B848-9A67-40D19F27CA6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6CD321-987D-2F40-90DE-818EB971010F}" type="doc">
      <dgm:prSet loTypeId="urn:microsoft.com/office/officeart/2008/layout/HorizontalMultiLevelHierarchy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A194C1-A051-8746-A55F-57337DBF3452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2000" b="1">
              <a:latin typeface="Arial"/>
              <a:cs typeface="Arial"/>
            </a:rPr>
            <a:t>“Front Doors” of the College</a:t>
          </a:r>
          <a:endParaRPr lang="en-US" sz="2000" b="1" dirty="0">
            <a:latin typeface="Arial"/>
            <a:cs typeface="Arial"/>
          </a:endParaRPr>
        </a:p>
      </dgm:t>
    </dgm:pt>
    <dgm:pt modelId="{DEEDCF34-9A0C-4A4B-AF70-568378088D03}" type="parTrans" cxnId="{A355D419-DF11-ED44-A171-6A61D55609AF}">
      <dgm:prSet/>
      <dgm:spPr/>
      <dgm:t>
        <a:bodyPr/>
        <a:lstStyle/>
        <a:p>
          <a:endParaRPr lang="en-US"/>
        </a:p>
      </dgm:t>
    </dgm:pt>
    <dgm:pt modelId="{F59E182E-BBD3-1D40-B17D-3F6ADF386455}" type="sibTrans" cxnId="{A355D419-DF11-ED44-A171-6A61D55609AF}">
      <dgm:prSet/>
      <dgm:spPr/>
      <dgm:t>
        <a:bodyPr/>
        <a:lstStyle/>
        <a:p>
          <a:endParaRPr lang="en-US"/>
        </a:p>
      </dgm:t>
    </dgm:pt>
    <dgm:pt modelId="{CCBE2ACD-8B33-0C45-95E5-DABB82A0C34E}">
      <dgm:prSet phldrT="[Text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n-US" sz="2000" b="1">
              <a:latin typeface="Arial"/>
              <a:cs typeface="Arial"/>
            </a:rPr>
            <a:t>Students</a:t>
          </a:r>
          <a:endParaRPr lang="en-US" sz="2000" b="1" dirty="0">
            <a:latin typeface="Arial"/>
            <a:cs typeface="Arial"/>
          </a:endParaRPr>
        </a:p>
      </dgm:t>
    </dgm:pt>
    <dgm:pt modelId="{830823BA-4C65-5F44-AF6C-2F56D2EFAD0C}" type="parTrans" cxnId="{AF53EC76-9E5A-984D-A801-DA8A4DA1F7F6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A6FBE528-8391-7F41-AE6D-563B9DBA1596}" type="sibTrans" cxnId="{AF53EC76-9E5A-984D-A801-DA8A4DA1F7F6}">
      <dgm:prSet/>
      <dgm:spPr/>
      <dgm:t>
        <a:bodyPr/>
        <a:lstStyle/>
        <a:p>
          <a:endParaRPr lang="en-US"/>
        </a:p>
      </dgm:t>
    </dgm:pt>
    <dgm:pt modelId="{0163FEB3-6E92-F647-8E4C-89A8CA7F8A6C}">
      <dgm:prSet phldrT="[Text]" custT="1"/>
      <dgm:spPr>
        <a:solidFill>
          <a:srgbClr val="E51B1F"/>
        </a:solidFill>
      </dgm:spPr>
      <dgm:t>
        <a:bodyPr/>
        <a:lstStyle/>
        <a:p>
          <a:r>
            <a:rPr lang="en-US" sz="2000" b="1"/>
            <a:t>Fine Arts Center</a:t>
          </a:r>
        </a:p>
      </dgm:t>
    </dgm:pt>
    <dgm:pt modelId="{6F149729-8F9A-2B48-A054-958A6214FD1F}" type="parTrans" cxnId="{37658AA9-9F5C-2A4C-8FDE-C2218B5749BF}">
      <dgm:prSet/>
      <dgm:spPr/>
      <dgm:t>
        <a:bodyPr/>
        <a:lstStyle/>
        <a:p>
          <a:endParaRPr lang="en-US"/>
        </a:p>
      </dgm:t>
    </dgm:pt>
    <dgm:pt modelId="{8EFC79D0-CC15-AE4D-8950-63C7A875C756}" type="sibTrans" cxnId="{37658AA9-9F5C-2A4C-8FDE-C2218B5749BF}">
      <dgm:prSet/>
      <dgm:spPr/>
      <dgm:t>
        <a:bodyPr/>
        <a:lstStyle/>
        <a:p>
          <a:endParaRPr lang="en-US"/>
        </a:p>
      </dgm:t>
    </dgm:pt>
    <dgm:pt modelId="{D52B9C19-4EAD-D741-8730-60F14A67D54A}">
      <dgm:prSet phldrT="[Text]" custT="1"/>
      <dgm:spPr>
        <a:solidFill>
          <a:srgbClr val="F5B000"/>
        </a:solidFill>
      </dgm:spPr>
      <dgm:t>
        <a:bodyPr/>
        <a:lstStyle/>
        <a:p>
          <a:r>
            <a:rPr lang="en-US" sz="2000" b="1">
              <a:latin typeface="Arial"/>
              <a:cs typeface="Arial"/>
            </a:rPr>
            <a:t>Athletics</a:t>
          </a:r>
          <a:endParaRPr lang="en-US" sz="2000" b="1" dirty="0">
            <a:latin typeface="Arial"/>
            <a:cs typeface="Arial"/>
          </a:endParaRPr>
        </a:p>
      </dgm:t>
    </dgm:pt>
    <dgm:pt modelId="{5D5CDD51-0EF6-904D-8F78-31D5AC29562C}" type="parTrans" cxnId="{A76F0969-79B9-B645-B609-B4B0720705D8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5BAD134D-FCA5-1443-B734-3AB607A042E9}" type="sibTrans" cxnId="{A76F0969-79B9-B645-B609-B4B0720705D8}">
      <dgm:prSet/>
      <dgm:spPr/>
      <dgm:t>
        <a:bodyPr/>
        <a:lstStyle/>
        <a:p>
          <a:endParaRPr lang="en-US"/>
        </a:p>
      </dgm:t>
    </dgm:pt>
    <dgm:pt modelId="{9BCEDAEE-34A2-2F4C-9E92-E77747197D6C}" type="pres">
      <dgm:prSet presAssocID="{CD6CD321-987D-2F40-90DE-818EB971010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D7082E2-FDAC-654B-B9EA-C2D71B6FAC31}" type="pres">
      <dgm:prSet presAssocID="{46A194C1-A051-8746-A55F-57337DBF3452}" presName="root1" presStyleCnt="0"/>
      <dgm:spPr/>
    </dgm:pt>
    <dgm:pt modelId="{1FF5C11D-BEF2-CC49-8058-900C0540BEA2}" type="pres">
      <dgm:prSet presAssocID="{46A194C1-A051-8746-A55F-57337DBF3452}" presName="LevelOneTextNode" presStyleLbl="node0" presStyleIdx="0" presStyleCnt="1">
        <dgm:presLayoutVars>
          <dgm:chPref val="3"/>
        </dgm:presLayoutVars>
      </dgm:prSet>
      <dgm:spPr/>
    </dgm:pt>
    <dgm:pt modelId="{82E28363-A02E-E84D-AEFC-334528371D96}" type="pres">
      <dgm:prSet presAssocID="{46A194C1-A051-8746-A55F-57337DBF3452}" presName="level2hierChild" presStyleCnt="0"/>
      <dgm:spPr/>
    </dgm:pt>
    <dgm:pt modelId="{ECF6AF9C-BF13-1D43-8A2D-2C940F120839}" type="pres">
      <dgm:prSet presAssocID="{830823BA-4C65-5F44-AF6C-2F56D2EFAD0C}" presName="conn2-1" presStyleLbl="parChTrans1D2" presStyleIdx="0" presStyleCnt="3"/>
      <dgm:spPr/>
    </dgm:pt>
    <dgm:pt modelId="{C28C86AD-8003-7F43-8B0A-0BB2260C66BB}" type="pres">
      <dgm:prSet presAssocID="{830823BA-4C65-5F44-AF6C-2F56D2EFAD0C}" presName="connTx" presStyleLbl="parChTrans1D2" presStyleIdx="0" presStyleCnt="3"/>
      <dgm:spPr/>
    </dgm:pt>
    <dgm:pt modelId="{C35A7B6C-00CC-6640-AC48-B50306D221BB}" type="pres">
      <dgm:prSet presAssocID="{CCBE2ACD-8B33-0C45-95E5-DABB82A0C34E}" presName="root2" presStyleCnt="0"/>
      <dgm:spPr/>
    </dgm:pt>
    <dgm:pt modelId="{618D3A89-83EB-F440-9BB3-2BC768B7A684}" type="pres">
      <dgm:prSet presAssocID="{CCBE2ACD-8B33-0C45-95E5-DABB82A0C34E}" presName="LevelTwoTextNode" presStyleLbl="node2" presStyleIdx="0" presStyleCnt="3">
        <dgm:presLayoutVars>
          <dgm:chPref val="3"/>
        </dgm:presLayoutVars>
      </dgm:prSet>
      <dgm:spPr/>
    </dgm:pt>
    <dgm:pt modelId="{5E802332-18BD-E04D-9789-429CD6756E92}" type="pres">
      <dgm:prSet presAssocID="{CCBE2ACD-8B33-0C45-95E5-DABB82A0C34E}" presName="level3hierChild" presStyleCnt="0"/>
      <dgm:spPr/>
    </dgm:pt>
    <dgm:pt modelId="{5BF869A0-D297-4C4C-B429-1E40F9153FE6}" type="pres">
      <dgm:prSet presAssocID="{6F149729-8F9A-2B48-A054-958A6214FD1F}" presName="conn2-1" presStyleLbl="parChTrans1D2" presStyleIdx="1" presStyleCnt="3"/>
      <dgm:spPr/>
    </dgm:pt>
    <dgm:pt modelId="{A7FDA0F8-C497-1D41-A842-A101D2DFA0B5}" type="pres">
      <dgm:prSet presAssocID="{6F149729-8F9A-2B48-A054-958A6214FD1F}" presName="connTx" presStyleLbl="parChTrans1D2" presStyleIdx="1" presStyleCnt="3"/>
      <dgm:spPr/>
    </dgm:pt>
    <dgm:pt modelId="{920B7BD2-D9E7-5A43-9B15-37C53B07BC92}" type="pres">
      <dgm:prSet presAssocID="{0163FEB3-6E92-F647-8E4C-89A8CA7F8A6C}" presName="root2" presStyleCnt="0"/>
      <dgm:spPr/>
    </dgm:pt>
    <dgm:pt modelId="{C49AC3A6-D5FF-6E4A-BC36-8058647F2EFC}" type="pres">
      <dgm:prSet presAssocID="{0163FEB3-6E92-F647-8E4C-89A8CA7F8A6C}" presName="LevelTwoTextNode" presStyleLbl="node2" presStyleIdx="1" presStyleCnt="3">
        <dgm:presLayoutVars>
          <dgm:chPref val="3"/>
        </dgm:presLayoutVars>
      </dgm:prSet>
      <dgm:spPr/>
    </dgm:pt>
    <dgm:pt modelId="{0B80C728-EC25-9844-8AD3-730482B8797C}" type="pres">
      <dgm:prSet presAssocID="{0163FEB3-6E92-F647-8E4C-89A8CA7F8A6C}" presName="level3hierChild" presStyleCnt="0"/>
      <dgm:spPr/>
    </dgm:pt>
    <dgm:pt modelId="{18408E61-5EB0-0348-BAEC-727CB89F9873}" type="pres">
      <dgm:prSet presAssocID="{5D5CDD51-0EF6-904D-8F78-31D5AC29562C}" presName="conn2-1" presStyleLbl="parChTrans1D2" presStyleIdx="2" presStyleCnt="3"/>
      <dgm:spPr/>
    </dgm:pt>
    <dgm:pt modelId="{7F182783-C892-3C4E-9763-7211ACED002E}" type="pres">
      <dgm:prSet presAssocID="{5D5CDD51-0EF6-904D-8F78-31D5AC29562C}" presName="connTx" presStyleLbl="parChTrans1D2" presStyleIdx="2" presStyleCnt="3"/>
      <dgm:spPr/>
    </dgm:pt>
    <dgm:pt modelId="{B6B8BD9C-A5E8-7048-8B91-D223413807A0}" type="pres">
      <dgm:prSet presAssocID="{D52B9C19-4EAD-D741-8730-60F14A67D54A}" presName="root2" presStyleCnt="0"/>
      <dgm:spPr/>
    </dgm:pt>
    <dgm:pt modelId="{61DB2954-4B8D-1F46-8CAF-BEC8D6973945}" type="pres">
      <dgm:prSet presAssocID="{D52B9C19-4EAD-D741-8730-60F14A67D54A}" presName="LevelTwoTextNode" presStyleLbl="node2" presStyleIdx="2" presStyleCnt="3">
        <dgm:presLayoutVars>
          <dgm:chPref val="3"/>
        </dgm:presLayoutVars>
      </dgm:prSet>
      <dgm:spPr/>
    </dgm:pt>
    <dgm:pt modelId="{8E4764DC-BF96-594D-B867-5A46E667D07D}" type="pres">
      <dgm:prSet presAssocID="{D52B9C19-4EAD-D741-8730-60F14A67D54A}" presName="level3hierChild" presStyleCnt="0"/>
      <dgm:spPr/>
    </dgm:pt>
  </dgm:ptLst>
  <dgm:cxnLst>
    <dgm:cxn modelId="{A355D419-DF11-ED44-A171-6A61D55609AF}" srcId="{CD6CD321-987D-2F40-90DE-818EB971010F}" destId="{46A194C1-A051-8746-A55F-57337DBF3452}" srcOrd="0" destOrd="0" parTransId="{DEEDCF34-9A0C-4A4B-AF70-568378088D03}" sibTransId="{F59E182E-BBD3-1D40-B17D-3F6ADF386455}"/>
    <dgm:cxn modelId="{A1CAC11E-827A-4848-B284-82E5A93161F9}" type="presOf" srcId="{0163FEB3-6E92-F647-8E4C-89A8CA7F8A6C}" destId="{C49AC3A6-D5FF-6E4A-BC36-8058647F2EFC}" srcOrd="0" destOrd="0" presId="urn:microsoft.com/office/officeart/2008/layout/HorizontalMultiLevelHierarchy"/>
    <dgm:cxn modelId="{6FE7B645-7CD9-064A-8F6F-01BDEA3C3FD2}" type="presOf" srcId="{CCBE2ACD-8B33-0C45-95E5-DABB82A0C34E}" destId="{618D3A89-83EB-F440-9BB3-2BC768B7A684}" srcOrd="0" destOrd="0" presId="urn:microsoft.com/office/officeart/2008/layout/HorizontalMultiLevelHierarchy"/>
    <dgm:cxn modelId="{340AA247-C2A9-584D-90EB-7E631EC8D4D2}" type="presOf" srcId="{D52B9C19-4EAD-D741-8730-60F14A67D54A}" destId="{61DB2954-4B8D-1F46-8CAF-BEC8D6973945}" srcOrd="0" destOrd="0" presId="urn:microsoft.com/office/officeart/2008/layout/HorizontalMultiLevelHierarchy"/>
    <dgm:cxn modelId="{1B82D454-DAC1-4541-8619-5D20BCD45DE7}" type="presOf" srcId="{830823BA-4C65-5F44-AF6C-2F56D2EFAD0C}" destId="{ECF6AF9C-BF13-1D43-8A2D-2C940F120839}" srcOrd="0" destOrd="0" presId="urn:microsoft.com/office/officeart/2008/layout/HorizontalMultiLevelHierarchy"/>
    <dgm:cxn modelId="{A76F0969-79B9-B645-B609-B4B0720705D8}" srcId="{46A194C1-A051-8746-A55F-57337DBF3452}" destId="{D52B9C19-4EAD-D741-8730-60F14A67D54A}" srcOrd="2" destOrd="0" parTransId="{5D5CDD51-0EF6-904D-8F78-31D5AC29562C}" sibTransId="{5BAD134D-FCA5-1443-B734-3AB607A042E9}"/>
    <dgm:cxn modelId="{95A95375-A01C-4745-9D85-EE6473EAC8F0}" type="presOf" srcId="{6F149729-8F9A-2B48-A054-958A6214FD1F}" destId="{5BF869A0-D297-4C4C-B429-1E40F9153FE6}" srcOrd="0" destOrd="0" presId="urn:microsoft.com/office/officeart/2008/layout/HorizontalMultiLevelHierarchy"/>
    <dgm:cxn modelId="{AF53EC76-9E5A-984D-A801-DA8A4DA1F7F6}" srcId="{46A194C1-A051-8746-A55F-57337DBF3452}" destId="{CCBE2ACD-8B33-0C45-95E5-DABB82A0C34E}" srcOrd="0" destOrd="0" parTransId="{830823BA-4C65-5F44-AF6C-2F56D2EFAD0C}" sibTransId="{A6FBE528-8391-7F41-AE6D-563B9DBA1596}"/>
    <dgm:cxn modelId="{EFEB787C-2035-7A4E-8412-D511262B77E8}" type="presOf" srcId="{5D5CDD51-0EF6-904D-8F78-31D5AC29562C}" destId="{18408E61-5EB0-0348-BAEC-727CB89F9873}" srcOrd="0" destOrd="0" presId="urn:microsoft.com/office/officeart/2008/layout/HorizontalMultiLevelHierarchy"/>
    <dgm:cxn modelId="{B5CD0E7F-FCD1-5841-B085-3F7B7739947E}" type="presOf" srcId="{CD6CD321-987D-2F40-90DE-818EB971010F}" destId="{9BCEDAEE-34A2-2F4C-9E92-E77747197D6C}" srcOrd="0" destOrd="0" presId="urn:microsoft.com/office/officeart/2008/layout/HorizontalMultiLevelHierarchy"/>
    <dgm:cxn modelId="{37658AA9-9F5C-2A4C-8FDE-C2218B5749BF}" srcId="{46A194C1-A051-8746-A55F-57337DBF3452}" destId="{0163FEB3-6E92-F647-8E4C-89A8CA7F8A6C}" srcOrd="1" destOrd="0" parTransId="{6F149729-8F9A-2B48-A054-958A6214FD1F}" sibTransId="{8EFC79D0-CC15-AE4D-8950-63C7A875C756}"/>
    <dgm:cxn modelId="{3B7C87BA-4B5B-4F47-BF15-E8F608F57E58}" type="presOf" srcId="{5D5CDD51-0EF6-904D-8F78-31D5AC29562C}" destId="{7F182783-C892-3C4E-9763-7211ACED002E}" srcOrd="1" destOrd="0" presId="urn:microsoft.com/office/officeart/2008/layout/HorizontalMultiLevelHierarchy"/>
    <dgm:cxn modelId="{20AD19C8-740A-FC4B-B09A-6E821D71A16B}" type="presOf" srcId="{6F149729-8F9A-2B48-A054-958A6214FD1F}" destId="{A7FDA0F8-C497-1D41-A842-A101D2DFA0B5}" srcOrd="1" destOrd="0" presId="urn:microsoft.com/office/officeart/2008/layout/HorizontalMultiLevelHierarchy"/>
    <dgm:cxn modelId="{176714D8-15B4-D542-ABE3-4B12803A84CE}" type="presOf" srcId="{46A194C1-A051-8746-A55F-57337DBF3452}" destId="{1FF5C11D-BEF2-CC49-8058-900C0540BEA2}" srcOrd="0" destOrd="0" presId="urn:microsoft.com/office/officeart/2008/layout/HorizontalMultiLevelHierarchy"/>
    <dgm:cxn modelId="{96B900DE-40EA-F441-B506-D7E06AA1D7AA}" type="presOf" srcId="{830823BA-4C65-5F44-AF6C-2F56D2EFAD0C}" destId="{C28C86AD-8003-7F43-8B0A-0BB2260C66BB}" srcOrd="1" destOrd="0" presId="urn:microsoft.com/office/officeart/2008/layout/HorizontalMultiLevelHierarchy"/>
    <dgm:cxn modelId="{BCEE884B-FD2E-5041-A52A-6C1ACEB54C00}" type="presParOf" srcId="{9BCEDAEE-34A2-2F4C-9E92-E77747197D6C}" destId="{AD7082E2-FDAC-654B-B9EA-C2D71B6FAC31}" srcOrd="0" destOrd="0" presId="urn:microsoft.com/office/officeart/2008/layout/HorizontalMultiLevelHierarchy"/>
    <dgm:cxn modelId="{BAE8E38A-DC11-F546-9882-17BC96A47C6C}" type="presParOf" srcId="{AD7082E2-FDAC-654B-B9EA-C2D71B6FAC31}" destId="{1FF5C11D-BEF2-CC49-8058-900C0540BEA2}" srcOrd="0" destOrd="0" presId="urn:microsoft.com/office/officeart/2008/layout/HorizontalMultiLevelHierarchy"/>
    <dgm:cxn modelId="{3F3C60E6-A793-BA47-871C-8494877D89CC}" type="presParOf" srcId="{AD7082E2-FDAC-654B-B9EA-C2D71B6FAC31}" destId="{82E28363-A02E-E84D-AEFC-334528371D96}" srcOrd="1" destOrd="0" presId="urn:microsoft.com/office/officeart/2008/layout/HorizontalMultiLevelHierarchy"/>
    <dgm:cxn modelId="{FC1F1D00-6EFE-484F-8DB9-425C1B3B3DB6}" type="presParOf" srcId="{82E28363-A02E-E84D-AEFC-334528371D96}" destId="{ECF6AF9C-BF13-1D43-8A2D-2C940F120839}" srcOrd="0" destOrd="0" presId="urn:microsoft.com/office/officeart/2008/layout/HorizontalMultiLevelHierarchy"/>
    <dgm:cxn modelId="{9EEB1536-90DA-304A-97F2-4651D26D6676}" type="presParOf" srcId="{ECF6AF9C-BF13-1D43-8A2D-2C940F120839}" destId="{C28C86AD-8003-7F43-8B0A-0BB2260C66BB}" srcOrd="0" destOrd="0" presId="urn:microsoft.com/office/officeart/2008/layout/HorizontalMultiLevelHierarchy"/>
    <dgm:cxn modelId="{2B605941-A6A9-384F-B3D5-ED4629D212E7}" type="presParOf" srcId="{82E28363-A02E-E84D-AEFC-334528371D96}" destId="{C35A7B6C-00CC-6640-AC48-B50306D221BB}" srcOrd="1" destOrd="0" presId="urn:microsoft.com/office/officeart/2008/layout/HorizontalMultiLevelHierarchy"/>
    <dgm:cxn modelId="{2A0FC1DA-6AAE-4241-AB09-290F619C44C2}" type="presParOf" srcId="{C35A7B6C-00CC-6640-AC48-B50306D221BB}" destId="{618D3A89-83EB-F440-9BB3-2BC768B7A684}" srcOrd="0" destOrd="0" presId="urn:microsoft.com/office/officeart/2008/layout/HorizontalMultiLevelHierarchy"/>
    <dgm:cxn modelId="{AE0A9B53-C2B9-7B48-AFE6-E9D53C959836}" type="presParOf" srcId="{C35A7B6C-00CC-6640-AC48-B50306D221BB}" destId="{5E802332-18BD-E04D-9789-429CD6756E92}" srcOrd="1" destOrd="0" presId="urn:microsoft.com/office/officeart/2008/layout/HorizontalMultiLevelHierarchy"/>
    <dgm:cxn modelId="{5B08F9AA-6401-9940-A98F-CD10F26D4D11}" type="presParOf" srcId="{82E28363-A02E-E84D-AEFC-334528371D96}" destId="{5BF869A0-D297-4C4C-B429-1E40F9153FE6}" srcOrd="2" destOrd="0" presId="urn:microsoft.com/office/officeart/2008/layout/HorizontalMultiLevelHierarchy"/>
    <dgm:cxn modelId="{A3D3D57D-853B-0E47-9332-E605FCD572D5}" type="presParOf" srcId="{5BF869A0-D297-4C4C-B429-1E40F9153FE6}" destId="{A7FDA0F8-C497-1D41-A842-A101D2DFA0B5}" srcOrd="0" destOrd="0" presId="urn:microsoft.com/office/officeart/2008/layout/HorizontalMultiLevelHierarchy"/>
    <dgm:cxn modelId="{2FF0D24D-A8BF-B740-A44F-3AAEED63E5C8}" type="presParOf" srcId="{82E28363-A02E-E84D-AEFC-334528371D96}" destId="{920B7BD2-D9E7-5A43-9B15-37C53B07BC92}" srcOrd="3" destOrd="0" presId="urn:microsoft.com/office/officeart/2008/layout/HorizontalMultiLevelHierarchy"/>
    <dgm:cxn modelId="{7D111515-8120-0F40-9373-1B1F33AF9FB9}" type="presParOf" srcId="{920B7BD2-D9E7-5A43-9B15-37C53B07BC92}" destId="{C49AC3A6-D5FF-6E4A-BC36-8058647F2EFC}" srcOrd="0" destOrd="0" presId="urn:microsoft.com/office/officeart/2008/layout/HorizontalMultiLevelHierarchy"/>
    <dgm:cxn modelId="{569F21E7-E7B1-D146-A760-A8300D7F45AE}" type="presParOf" srcId="{920B7BD2-D9E7-5A43-9B15-37C53B07BC92}" destId="{0B80C728-EC25-9844-8AD3-730482B8797C}" srcOrd="1" destOrd="0" presId="urn:microsoft.com/office/officeart/2008/layout/HorizontalMultiLevelHierarchy"/>
    <dgm:cxn modelId="{B2B0127D-7789-0F41-BBA1-337E419A60C2}" type="presParOf" srcId="{82E28363-A02E-E84D-AEFC-334528371D96}" destId="{18408E61-5EB0-0348-BAEC-727CB89F9873}" srcOrd="4" destOrd="0" presId="urn:microsoft.com/office/officeart/2008/layout/HorizontalMultiLevelHierarchy"/>
    <dgm:cxn modelId="{FAA2DE97-FA5C-A64E-B10C-1D6C5B2C6FEA}" type="presParOf" srcId="{18408E61-5EB0-0348-BAEC-727CB89F9873}" destId="{7F182783-C892-3C4E-9763-7211ACED002E}" srcOrd="0" destOrd="0" presId="urn:microsoft.com/office/officeart/2008/layout/HorizontalMultiLevelHierarchy"/>
    <dgm:cxn modelId="{DA5E1B89-E7EA-1A48-A81F-E1C92D0ECE0A}" type="presParOf" srcId="{82E28363-A02E-E84D-AEFC-334528371D96}" destId="{B6B8BD9C-A5E8-7048-8B91-D223413807A0}" srcOrd="5" destOrd="0" presId="urn:microsoft.com/office/officeart/2008/layout/HorizontalMultiLevelHierarchy"/>
    <dgm:cxn modelId="{9A349E39-B55D-484E-96CD-74A20EF84598}" type="presParOf" srcId="{B6B8BD9C-A5E8-7048-8B91-D223413807A0}" destId="{61DB2954-4B8D-1F46-8CAF-BEC8D6973945}" srcOrd="0" destOrd="0" presId="urn:microsoft.com/office/officeart/2008/layout/HorizontalMultiLevelHierarchy"/>
    <dgm:cxn modelId="{45953A61-FB04-B042-B488-77B38EBE5896}" type="presParOf" srcId="{B6B8BD9C-A5E8-7048-8B91-D223413807A0}" destId="{8E4764DC-BF96-594D-B867-5A46E667D07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076E5F-3F48-8B45-B82E-A05B276EB700}" type="doc">
      <dgm:prSet loTypeId="urn:microsoft.com/office/officeart/2005/8/layout/cycle5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B2EC4648-57B0-D144-8AF0-4DE99A44D8DF}">
      <dgm:prSet phldrT="[Text]" custT="1"/>
      <dgm:spPr>
        <a:solidFill>
          <a:srgbClr val="F5B000"/>
        </a:solidFill>
        <a:ln>
          <a:noFill/>
        </a:ln>
      </dgm:spPr>
      <dgm:t>
        <a:bodyPr/>
        <a:lstStyle/>
        <a:p>
          <a:r>
            <a:rPr lang="en-US" sz="1600">
              <a:latin typeface="Arial" panose="020B0604020202020204" pitchFamily="34" charset="0"/>
              <a:cs typeface="Arial" panose="020B0604020202020204" pitchFamily="34" charset="0"/>
            </a:rPr>
            <a:t>Cycle phase short description</a:t>
          </a:r>
        </a:p>
      </dgm:t>
    </dgm:pt>
    <dgm:pt modelId="{BD5184C8-1EB1-6C4D-A255-E681D422FB3B}" type="parTrans" cxnId="{8DEF2FEB-372E-484A-A27C-26015B596DBF}">
      <dgm:prSet/>
      <dgm:spPr/>
      <dgm:t>
        <a:bodyPr/>
        <a:lstStyle/>
        <a:p>
          <a:endParaRPr lang="en-US"/>
        </a:p>
      </dgm:t>
    </dgm:pt>
    <dgm:pt modelId="{98825CFC-29F0-5245-BC35-29DCE35BA9D9}" type="sibTrans" cxnId="{8DEF2FEB-372E-484A-A27C-26015B596DBF}">
      <dgm:prSet/>
      <dgm:spPr>
        <a:ln w="22225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5BF3C5F5-5500-C34F-8573-BE22F3920554}">
      <dgm:prSet phldrT="[Text]" custT="1"/>
      <dgm:spPr>
        <a:solidFill>
          <a:srgbClr val="F5B000"/>
        </a:solidFill>
        <a:ln>
          <a:noFill/>
        </a:ln>
      </dgm:spPr>
      <dgm:t>
        <a:bodyPr/>
        <a:lstStyle/>
        <a:p>
          <a:r>
            <a:rPr lang="en-US" sz="1600">
              <a:latin typeface="Arial" panose="020B0604020202020204" pitchFamily="34" charset="0"/>
              <a:cs typeface="Arial" panose="020B0604020202020204" pitchFamily="34" charset="0"/>
            </a:rPr>
            <a:t>Cycle phase short description</a:t>
          </a:r>
        </a:p>
      </dgm:t>
    </dgm:pt>
    <dgm:pt modelId="{C8483DE1-ECA6-DD47-8D65-7B5E41E27D06}" type="parTrans" cxnId="{96139956-88FB-0A45-8D24-A264076C67E5}">
      <dgm:prSet/>
      <dgm:spPr/>
      <dgm:t>
        <a:bodyPr/>
        <a:lstStyle/>
        <a:p>
          <a:endParaRPr lang="en-US"/>
        </a:p>
      </dgm:t>
    </dgm:pt>
    <dgm:pt modelId="{95574E66-DB07-5448-8B99-36372DCFAD7C}" type="sibTrans" cxnId="{96139956-88FB-0A45-8D24-A264076C67E5}">
      <dgm:prSet/>
      <dgm:spPr>
        <a:ln w="25400"/>
      </dgm:spPr>
      <dgm:t>
        <a:bodyPr/>
        <a:lstStyle/>
        <a:p>
          <a:endParaRPr lang="en-US"/>
        </a:p>
      </dgm:t>
    </dgm:pt>
    <dgm:pt modelId="{280CE39E-AC9C-2C43-A977-B41069B10C39}">
      <dgm:prSet phldrT="[Text]" custT="1"/>
      <dgm:spPr>
        <a:solidFill>
          <a:srgbClr val="F5B000"/>
        </a:solidFill>
        <a:ln>
          <a:noFill/>
        </a:ln>
      </dgm:spPr>
      <dgm:t>
        <a:bodyPr/>
        <a:lstStyle/>
        <a:p>
          <a:r>
            <a:rPr lang="en-US" sz="1600">
              <a:latin typeface="Arial" panose="020B0604020202020204" pitchFamily="34" charset="0"/>
              <a:cs typeface="Arial" panose="020B0604020202020204" pitchFamily="34" charset="0"/>
            </a:rPr>
            <a:t>Cycle phase short description</a:t>
          </a:r>
        </a:p>
      </dgm:t>
    </dgm:pt>
    <dgm:pt modelId="{B325578E-AACA-E54E-9441-E6F3974D0EC9}" type="parTrans" cxnId="{1C329367-9948-B148-8831-D6ED941497E3}">
      <dgm:prSet/>
      <dgm:spPr/>
      <dgm:t>
        <a:bodyPr/>
        <a:lstStyle/>
        <a:p>
          <a:endParaRPr lang="en-US"/>
        </a:p>
      </dgm:t>
    </dgm:pt>
    <dgm:pt modelId="{954CF076-BA02-3241-829F-210D3B673714}" type="sibTrans" cxnId="{1C329367-9948-B148-8831-D6ED941497E3}">
      <dgm:prSet/>
      <dgm:spPr>
        <a:ln w="25400"/>
      </dgm:spPr>
      <dgm:t>
        <a:bodyPr/>
        <a:lstStyle/>
        <a:p>
          <a:endParaRPr lang="en-US"/>
        </a:p>
      </dgm:t>
    </dgm:pt>
    <dgm:pt modelId="{B4422683-A9A5-F448-8448-1C7CC788CD50}">
      <dgm:prSet phldrT="[Text]" custT="1"/>
      <dgm:spPr>
        <a:solidFill>
          <a:srgbClr val="F5B000"/>
        </a:solidFill>
        <a:ln>
          <a:noFill/>
        </a:ln>
      </dgm:spPr>
      <dgm:t>
        <a:bodyPr/>
        <a:lstStyle/>
        <a:p>
          <a:r>
            <a:rPr lang="en-US" sz="1600">
              <a:latin typeface="Arial" panose="020B0604020202020204" pitchFamily="34" charset="0"/>
              <a:cs typeface="Arial" panose="020B0604020202020204" pitchFamily="34" charset="0"/>
            </a:rPr>
            <a:t>Cycle phase short description</a:t>
          </a:r>
        </a:p>
      </dgm:t>
    </dgm:pt>
    <dgm:pt modelId="{C0B2D6E1-E07B-2E47-BF5B-E197C8A121B8}" type="parTrans" cxnId="{DC52D248-A75C-7840-9802-BD173608741B}">
      <dgm:prSet/>
      <dgm:spPr/>
      <dgm:t>
        <a:bodyPr/>
        <a:lstStyle/>
        <a:p>
          <a:endParaRPr lang="en-US"/>
        </a:p>
      </dgm:t>
    </dgm:pt>
    <dgm:pt modelId="{A83F28FA-ADC9-8B45-B94F-8C64B1B3DECB}" type="sibTrans" cxnId="{DC52D248-A75C-7840-9802-BD173608741B}">
      <dgm:prSet/>
      <dgm:spPr>
        <a:ln w="25400"/>
      </dgm:spPr>
      <dgm:t>
        <a:bodyPr/>
        <a:lstStyle/>
        <a:p>
          <a:endParaRPr lang="en-US"/>
        </a:p>
      </dgm:t>
    </dgm:pt>
    <dgm:pt modelId="{2E666A3D-48D6-EA42-98C8-FF003DE4C3AE}">
      <dgm:prSet phldrT="[Text]" custT="1"/>
      <dgm:spPr>
        <a:solidFill>
          <a:srgbClr val="F5B000"/>
        </a:solidFill>
        <a:ln>
          <a:noFill/>
        </a:ln>
      </dgm:spPr>
      <dgm:t>
        <a:bodyPr/>
        <a:lstStyle/>
        <a:p>
          <a:r>
            <a:rPr lang="en-US" sz="1600">
              <a:latin typeface="Arial" panose="020B0604020202020204" pitchFamily="34" charset="0"/>
              <a:cs typeface="Arial" panose="020B0604020202020204" pitchFamily="34" charset="0"/>
            </a:rPr>
            <a:t>Cycle phase short description</a:t>
          </a:r>
        </a:p>
      </dgm:t>
    </dgm:pt>
    <dgm:pt modelId="{91AC9435-274E-8643-8864-5733FD4663B2}" type="parTrans" cxnId="{45828DB8-EBF8-DC4F-9E29-2E8D9A0A4D1A}">
      <dgm:prSet/>
      <dgm:spPr/>
      <dgm:t>
        <a:bodyPr/>
        <a:lstStyle/>
        <a:p>
          <a:endParaRPr lang="en-US"/>
        </a:p>
      </dgm:t>
    </dgm:pt>
    <dgm:pt modelId="{1C2DFEDE-DB5B-2244-A3EF-F1E199148F53}" type="sibTrans" cxnId="{45828DB8-EBF8-DC4F-9E29-2E8D9A0A4D1A}">
      <dgm:prSet/>
      <dgm:spPr>
        <a:ln w="25400"/>
      </dgm:spPr>
      <dgm:t>
        <a:bodyPr/>
        <a:lstStyle/>
        <a:p>
          <a:endParaRPr lang="en-US"/>
        </a:p>
      </dgm:t>
    </dgm:pt>
    <dgm:pt modelId="{0A99FE95-516F-E949-9B59-04BE8AB8C935}" type="pres">
      <dgm:prSet presAssocID="{6F076E5F-3F48-8B45-B82E-A05B276EB700}" presName="cycle" presStyleCnt="0">
        <dgm:presLayoutVars>
          <dgm:dir/>
          <dgm:resizeHandles val="exact"/>
        </dgm:presLayoutVars>
      </dgm:prSet>
      <dgm:spPr/>
    </dgm:pt>
    <dgm:pt modelId="{4B520DE6-9351-3C40-BF2C-3AB8DEF14E03}" type="pres">
      <dgm:prSet presAssocID="{B2EC4648-57B0-D144-8AF0-4DE99A44D8DF}" presName="node" presStyleLbl="node1" presStyleIdx="0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B5751777-2A00-CD44-B826-E7A26A249403}" type="pres">
      <dgm:prSet presAssocID="{B2EC4648-57B0-D144-8AF0-4DE99A44D8DF}" presName="spNode" presStyleCnt="0"/>
      <dgm:spPr/>
    </dgm:pt>
    <dgm:pt modelId="{E3183C9D-563D-164D-AFD6-C997FB7668AC}" type="pres">
      <dgm:prSet presAssocID="{98825CFC-29F0-5245-BC35-29DCE35BA9D9}" presName="sibTrans" presStyleLbl="sibTrans1D1" presStyleIdx="0" presStyleCnt="5"/>
      <dgm:spPr/>
    </dgm:pt>
    <dgm:pt modelId="{6B86EB5B-F550-564D-8826-7BBDD8EEE856}" type="pres">
      <dgm:prSet presAssocID="{5BF3C5F5-5500-C34F-8573-BE22F3920554}" presName="node" presStyleLbl="node1" presStyleIdx="1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84C7D899-6EAD-A24F-A602-F7ED27D137AE}" type="pres">
      <dgm:prSet presAssocID="{5BF3C5F5-5500-C34F-8573-BE22F3920554}" presName="spNode" presStyleCnt="0"/>
      <dgm:spPr/>
    </dgm:pt>
    <dgm:pt modelId="{2ACEC7AB-4BA1-9C43-89B0-AE29A1544791}" type="pres">
      <dgm:prSet presAssocID="{95574E66-DB07-5448-8B99-36372DCFAD7C}" presName="sibTrans" presStyleLbl="sibTrans1D1" presStyleIdx="1" presStyleCnt="5"/>
      <dgm:spPr/>
    </dgm:pt>
    <dgm:pt modelId="{6AE2046D-D40A-EB49-9272-0C8E1E3CD1C5}" type="pres">
      <dgm:prSet presAssocID="{280CE39E-AC9C-2C43-A977-B41069B10C39}" presName="node" presStyleLbl="node1" presStyleIdx="2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7C3999E9-4279-F943-8D2B-3C83B8967576}" type="pres">
      <dgm:prSet presAssocID="{280CE39E-AC9C-2C43-A977-B41069B10C39}" presName="spNode" presStyleCnt="0"/>
      <dgm:spPr/>
    </dgm:pt>
    <dgm:pt modelId="{6D22FEA2-99E5-214E-9B45-77674F5DD712}" type="pres">
      <dgm:prSet presAssocID="{954CF076-BA02-3241-829F-210D3B673714}" presName="sibTrans" presStyleLbl="sibTrans1D1" presStyleIdx="2" presStyleCnt="5"/>
      <dgm:spPr/>
    </dgm:pt>
    <dgm:pt modelId="{373A2FBD-DFC9-4E44-A63B-BBF0DEEDB43F}" type="pres">
      <dgm:prSet presAssocID="{B4422683-A9A5-F448-8448-1C7CC788CD50}" presName="node" presStyleLbl="node1" presStyleIdx="3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063EA6E1-547D-4445-9DBA-2DF5525B66B1}" type="pres">
      <dgm:prSet presAssocID="{B4422683-A9A5-F448-8448-1C7CC788CD50}" presName="spNode" presStyleCnt="0"/>
      <dgm:spPr/>
    </dgm:pt>
    <dgm:pt modelId="{10B73AEF-4444-6941-8B01-CE39D6FF6D98}" type="pres">
      <dgm:prSet presAssocID="{A83F28FA-ADC9-8B45-B94F-8C64B1B3DECB}" presName="sibTrans" presStyleLbl="sibTrans1D1" presStyleIdx="3" presStyleCnt="5"/>
      <dgm:spPr/>
    </dgm:pt>
    <dgm:pt modelId="{E2971B30-6965-CC4B-9CB8-61291412AC2B}" type="pres">
      <dgm:prSet presAssocID="{2E666A3D-48D6-EA42-98C8-FF003DE4C3AE}" presName="node" presStyleLbl="node1" presStyleIdx="4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13A6FC05-71F9-8948-BBDD-0CF89484FD07}" type="pres">
      <dgm:prSet presAssocID="{2E666A3D-48D6-EA42-98C8-FF003DE4C3AE}" presName="spNode" presStyleCnt="0"/>
      <dgm:spPr/>
    </dgm:pt>
    <dgm:pt modelId="{C1F0F5D1-32DF-D845-B2C8-CAD04C92D090}" type="pres">
      <dgm:prSet presAssocID="{1C2DFEDE-DB5B-2244-A3EF-F1E199148F53}" presName="sibTrans" presStyleLbl="sibTrans1D1" presStyleIdx="4" presStyleCnt="5"/>
      <dgm:spPr/>
    </dgm:pt>
  </dgm:ptLst>
  <dgm:cxnLst>
    <dgm:cxn modelId="{2035E610-4967-1941-959E-A203C848C28D}" type="presOf" srcId="{5BF3C5F5-5500-C34F-8573-BE22F3920554}" destId="{6B86EB5B-F550-564D-8826-7BBDD8EEE856}" srcOrd="0" destOrd="0" presId="urn:microsoft.com/office/officeart/2005/8/layout/cycle5"/>
    <dgm:cxn modelId="{BD160D17-CA9C-C647-8C1E-7D631D56DA73}" type="presOf" srcId="{280CE39E-AC9C-2C43-A977-B41069B10C39}" destId="{6AE2046D-D40A-EB49-9272-0C8E1E3CD1C5}" srcOrd="0" destOrd="0" presId="urn:microsoft.com/office/officeart/2005/8/layout/cycle5"/>
    <dgm:cxn modelId="{1AC94718-2E0E-3248-9195-C9BFBCDCCAE0}" type="presOf" srcId="{6F076E5F-3F48-8B45-B82E-A05B276EB700}" destId="{0A99FE95-516F-E949-9B59-04BE8AB8C935}" srcOrd="0" destOrd="0" presId="urn:microsoft.com/office/officeart/2005/8/layout/cycle5"/>
    <dgm:cxn modelId="{4CAD8443-72F7-EE48-BB32-8BCC3BA416D5}" type="presOf" srcId="{98825CFC-29F0-5245-BC35-29DCE35BA9D9}" destId="{E3183C9D-563D-164D-AFD6-C997FB7668AC}" srcOrd="0" destOrd="0" presId="urn:microsoft.com/office/officeart/2005/8/layout/cycle5"/>
    <dgm:cxn modelId="{DC52D248-A75C-7840-9802-BD173608741B}" srcId="{6F076E5F-3F48-8B45-B82E-A05B276EB700}" destId="{B4422683-A9A5-F448-8448-1C7CC788CD50}" srcOrd="3" destOrd="0" parTransId="{C0B2D6E1-E07B-2E47-BF5B-E197C8A121B8}" sibTransId="{A83F28FA-ADC9-8B45-B94F-8C64B1B3DECB}"/>
    <dgm:cxn modelId="{96139956-88FB-0A45-8D24-A264076C67E5}" srcId="{6F076E5F-3F48-8B45-B82E-A05B276EB700}" destId="{5BF3C5F5-5500-C34F-8573-BE22F3920554}" srcOrd="1" destOrd="0" parTransId="{C8483DE1-ECA6-DD47-8D65-7B5E41E27D06}" sibTransId="{95574E66-DB07-5448-8B99-36372DCFAD7C}"/>
    <dgm:cxn modelId="{1C329367-9948-B148-8831-D6ED941497E3}" srcId="{6F076E5F-3F48-8B45-B82E-A05B276EB700}" destId="{280CE39E-AC9C-2C43-A977-B41069B10C39}" srcOrd="2" destOrd="0" parTransId="{B325578E-AACA-E54E-9441-E6F3974D0EC9}" sibTransId="{954CF076-BA02-3241-829F-210D3B673714}"/>
    <dgm:cxn modelId="{4C229369-1175-3647-BBAE-9589354C178A}" type="presOf" srcId="{954CF076-BA02-3241-829F-210D3B673714}" destId="{6D22FEA2-99E5-214E-9B45-77674F5DD712}" srcOrd="0" destOrd="0" presId="urn:microsoft.com/office/officeart/2005/8/layout/cycle5"/>
    <dgm:cxn modelId="{57F0EF74-ECA5-274A-A804-7F5C786747DB}" type="presOf" srcId="{B2EC4648-57B0-D144-8AF0-4DE99A44D8DF}" destId="{4B520DE6-9351-3C40-BF2C-3AB8DEF14E03}" srcOrd="0" destOrd="0" presId="urn:microsoft.com/office/officeart/2005/8/layout/cycle5"/>
    <dgm:cxn modelId="{C6600378-F3E5-894D-8F5A-FED4F73F2EC8}" type="presOf" srcId="{B4422683-A9A5-F448-8448-1C7CC788CD50}" destId="{373A2FBD-DFC9-4E44-A63B-BBF0DEEDB43F}" srcOrd="0" destOrd="0" presId="urn:microsoft.com/office/officeart/2005/8/layout/cycle5"/>
    <dgm:cxn modelId="{8F74888D-0B34-6B4A-A758-6DD2B16573A6}" type="presOf" srcId="{95574E66-DB07-5448-8B99-36372DCFAD7C}" destId="{2ACEC7AB-4BA1-9C43-89B0-AE29A1544791}" srcOrd="0" destOrd="0" presId="urn:microsoft.com/office/officeart/2005/8/layout/cycle5"/>
    <dgm:cxn modelId="{6F6B70B8-9F5B-2041-A1A5-26FCFC6809B2}" type="presOf" srcId="{2E666A3D-48D6-EA42-98C8-FF003DE4C3AE}" destId="{E2971B30-6965-CC4B-9CB8-61291412AC2B}" srcOrd="0" destOrd="0" presId="urn:microsoft.com/office/officeart/2005/8/layout/cycle5"/>
    <dgm:cxn modelId="{45828DB8-EBF8-DC4F-9E29-2E8D9A0A4D1A}" srcId="{6F076E5F-3F48-8B45-B82E-A05B276EB700}" destId="{2E666A3D-48D6-EA42-98C8-FF003DE4C3AE}" srcOrd="4" destOrd="0" parTransId="{91AC9435-274E-8643-8864-5733FD4663B2}" sibTransId="{1C2DFEDE-DB5B-2244-A3EF-F1E199148F53}"/>
    <dgm:cxn modelId="{FDDE48DB-3641-AC46-953C-3980914E4F12}" type="presOf" srcId="{1C2DFEDE-DB5B-2244-A3EF-F1E199148F53}" destId="{C1F0F5D1-32DF-D845-B2C8-CAD04C92D090}" srcOrd="0" destOrd="0" presId="urn:microsoft.com/office/officeart/2005/8/layout/cycle5"/>
    <dgm:cxn modelId="{8DEF2FEB-372E-484A-A27C-26015B596DBF}" srcId="{6F076E5F-3F48-8B45-B82E-A05B276EB700}" destId="{B2EC4648-57B0-D144-8AF0-4DE99A44D8DF}" srcOrd="0" destOrd="0" parTransId="{BD5184C8-1EB1-6C4D-A255-E681D422FB3B}" sibTransId="{98825CFC-29F0-5245-BC35-29DCE35BA9D9}"/>
    <dgm:cxn modelId="{88B4DCF1-C9AE-E547-9994-EAC32EEB6EFB}" type="presOf" srcId="{A83F28FA-ADC9-8B45-B94F-8C64B1B3DECB}" destId="{10B73AEF-4444-6941-8B01-CE39D6FF6D98}" srcOrd="0" destOrd="0" presId="urn:microsoft.com/office/officeart/2005/8/layout/cycle5"/>
    <dgm:cxn modelId="{CA9EAD29-6D90-0B4A-B9B9-FE793DB5391A}" type="presParOf" srcId="{0A99FE95-516F-E949-9B59-04BE8AB8C935}" destId="{4B520DE6-9351-3C40-BF2C-3AB8DEF14E03}" srcOrd="0" destOrd="0" presId="urn:microsoft.com/office/officeart/2005/8/layout/cycle5"/>
    <dgm:cxn modelId="{13CAC11C-651B-4B43-97C8-01D0A3F56251}" type="presParOf" srcId="{0A99FE95-516F-E949-9B59-04BE8AB8C935}" destId="{B5751777-2A00-CD44-B826-E7A26A249403}" srcOrd="1" destOrd="0" presId="urn:microsoft.com/office/officeart/2005/8/layout/cycle5"/>
    <dgm:cxn modelId="{D7907D66-3847-8D4E-832D-91D1B6744226}" type="presParOf" srcId="{0A99FE95-516F-E949-9B59-04BE8AB8C935}" destId="{E3183C9D-563D-164D-AFD6-C997FB7668AC}" srcOrd="2" destOrd="0" presId="urn:microsoft.com/office/officeart/2005/8/layout/cycle5"/>
    <dgm:cxn modelId="{840778D8-E6ED-9948-ABF2-E9643A73971B}" type="presParOf" srcId="{0A99FE95-516F-E949-9B59-04BE8AB8C935}" destId="{6B86EB5B-F550-564D-8826-7BBDD8EEE856}" srcOrd="3" destOrd="0" presId="urn:microsoft.com/office/officeart/2005/8/layout/cycle5"/>
    <dgm:cxn modelId="{3E634253-2B59-8C4A-8AD9-A9C77F677A4F}" type="presParOf" srcId="{0A99FE95-516F-E949-9B59-04BE8AB8C935}" destId="{84C7D899-6EAD-A24F-A602-F7ED27D137AE}" srcOrd="4" destOrd="0" presId="urn:microsoft.com/office/officeart/2005/8/layout/cycle5"/>
    <dgm:cxn modelId="{B50DBAB5-78BB-3942-9EB2-58C282D31F8B}" type="presParOf" srcId="{0A99FE95-516F-E949-9B59-04BE8AB8C935}" destId="{2ACEC7AB-4BA1-9C43-89B0-AE29A1544791}" srcOrd="5" destOrd="0" presId="urn:microsoft.com/office/officeart/2005/8/layout/cycle5"/>
    <dgm:cxn modelId="{5BC37889-01B3-B24E-A5B7-B2803966B1CA}" type="presParOf" srcId="{0A99FE95-516F-E949-9B59-04BE8AB8C935}" destId="{6AE2046D-D40A-EB49-9272-0C8E1E3CD1C5}" srcOrd="6" destOrd="0" presId="urn:microsoft.com/office/officeart/2005/8/layout/cycle5"/>
    <dgm:cxn modelId="{6B77E90E-BDEB-6342-81F3-41E00790D3EE}" type="presParOf" srcId="{0A99FE95-516F-E949-9B59-04BE8AB8C935}" destId="{7C3999E9-4279-F943-8D2B-3C83B8967576}" srcOrd="7" destOrd="0" presId="urn:microsoft.com/office/officeart/2005/8/layout/cycle5"/>
    <dgm:cxn modelId="{A2CB776D-5570-D04C-92C5-86D1D0E736DD}" type="presParOf" srcId="{0A99FE95-516F-E949-9B59-04BE8AB8C935}" destId="{6D22FEA2-99E5-214E-9B45-77674F5DD712}" srcOrd="8" destOrd="0" presId="urn:microsoft.com/office/officeart/2005/8/layout/cycle5"/>
    <dgm:cxn modelId="{EE6B3700-0A64-954F-B739-249BCA962E4F}" type="presParOf" srcId="{0A99FE95-516F-E949-9B59-04BE8AB8C935}" destId="{373A2FBD-DFC9-4E44-A63B-BBF0DEEDB43F}" srcOrd="9" destOrd="0" presId="urn:microsoft.com/office/officeart/2005/8/layout/cycle5"/>
    <dgm:cxn modelId="{0A54B3AB-0CEA-6B4A-AAC7-F687C4627452}" type="presParOf" srcId="{0A99FE95-516F-E949-9B59-04BE8AB8C935}" destId="{063EA6E1-547D-4445-9DBA-2DF5525B66B1}" srcOrd="10" destOrd="0" presId="urn:microsoft.com/office/officeart/2005/8/layout/cycle5"/>
    <dgm:cxn modelId="{25D6A2E8-8725-0241-80F9-B04EFDB20528}" type="presParOf" srcId="{0A99FE95-516F-E949-9B59-04BE8AB8C935}" destId="{10B73AEF-4444-6941-8B01-CE39D6FF6D98}" srcOrd="11" destOrd="0" presId="urn:microsoft.com/office/officeart/2005/8/layout/cycle5"/>
    <dgm:cxn modelId="{E69BCB9C-CC53-7048-8464-2CBBB23915AA}" type="presParOf" srcId="{0A99FE95-516F-E949-9B59-04BE8AB8C935}" destId="{E2971B30-6965-CC4B-9CB8-61291412AC2B}" srcOrd="12" destOrd="0" presId="urn:microsoft.com/office/officeart/2005/8/layout/cycle5"/>
    <dgm:cxn modelId="{18FFFF19-576F-764A-A54B-BB1432DBAE12}" type="presParOf" srcId="{0A99FE95-516F-E949-9B59-04BE8AB8C935}" destId="{13A6FC05-71F9-8948-BBDD-0CF89484FD07}" srcOrd="13" destOrd="0" presId="urn:microsoft.com/office/officeart/2005/8/layout/cycle5"/>
    <dgm:cxn modelId="{5883034C-2EDA-1640-8F6D-127C9925FC4E}" type="presParOf" srcId="{0A99FE95-516F-E949-9B59-04BE8AB8C935}" destId="{C1F0F5D1-32DF-D845-B2C8-CAD04C92D090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839E173-4658-7D40-A2FE-E6308F7AE796}" type="doc">
      <dgm:prSet loTypeId="urn:microsoft.com/office/officeart/2005/8/layout/process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F086CB9-2D5E-AD46-834A-7657E6E9E805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600">
              <a:latin typeface="Arial" panose="020B0604020202020204" pitchFamily="34" charset="0"/>
              <a:cs typeface="Arial" panose="020B0604020202020204" pitchFamily="34" charset="0"/>
            </a:rPr>
            <a:t>Title of Step 1</a:t>
          </a:r>
        </a:p>
      </dgm:t>
    </dgm:pt>
    <dgm:pt modelId="{A76C18B8-0A9D-D443-B673-FBD906748FBD}" type="parTrans" cxnId="{E417CFBC-38B0-E149-BD8E-3DC50ACF2021}">
      <dgm:prSet/>
      <dgm:spPr/>
      <dgm:t>
        <a:bodyPr/>
        <a:lstStyle/>
        <a:p>
          <a:endParaRPr lang="en-US"/>
        </a:p>
      </dgm:t>
    </dgm:pt>
    <dgm:pt modelId="{657342AA-33D7-BC45-90C8-CA016458B973}" type="sibTrans" cxnId="{E417CFBC-38B0-E149-BD8E-3DC50ACF2021}">
      <dgm:prSet/>
      <dgm:spPr/>
      <dgm:t>
        <a:bodyPr/>
        <a:lstStyle/>
        <a:p>
          <a:endParaRPr lang="en-US"/>
        </a:p>
      </dgm:t>
    </dgm:pt>
    <dgm:pt modelId="{2D6DB651-0189-704D-AEAA-E4C029C85D13}">
      <dgm:prSet phldrT="[Text]" custT="1"/>
      <dgm:spPr>
        <a:solidFill>
          <a:srgbClr val="F5B000"/>
        </a:solidFill>
        <a:ln>
          <a:noFill/>
        </a:ln>
      </dgm:spPr>
      <dgm:t>
        <a:bodyPr/>
        <a:lstStyle/>
        <a:p>
          <a:r>
            <a:rPr lang="en-US" sz="1800">
              <a:latin typeface="Arial" panose="020B0604020202020204" pitchFamily="34" charset="0"/>
              <a:cs typeface="Arial" panose="020B0604020202020204" pitchFamily="34" charset="0"/>
            </a:rPr>
            <a:t>Subtext 1</a:t>
          </a:r>
        </a:p>
      </dgm:t>
    </dgm:pt>
    <dgm:pt modelId="{84828DB6-812B-C64F-ADBD-850FBD1E4F4B}" type="parTrans" cxnId="{5A2F8D07-26EE-3A41-AD6A-500684C9DB73}">
      <dgm:prSet/>
      <dgm:spPr/>
      <dgm:t>
        <a:bodyPr/>
        <a:lstStyle/>
        <a:p>
          <a:endParaRPr lang="en-US"/>
        </a:p>
      </dgm:t>
    </dgm:pt>
    <dgm:pt modelId="{A8182F0F-987D-1341-B380-5E3E6A9B8FC2}" type="sibTrans" cxnId="{5A2F8D07-26EE-3A41-AD6A-500684C9DB73}">
      <dgm:prSet/>
      <dgm:spPr/>
      <dgm:t>
        <a:bodyPr/>
        <a:lstStyle/>
        <a:p>
          <a:endParaRPr lang="en-US"/>
        </a:p>
      </dgm:t>
    </dgm:pt>
    <dgm:pt modelId="{55DE54DD-54D3-D24D-B9FA-B77FDF4DFD22}">
      <dgm:prSet phldrT="[Text]" custT="1"/>
      <dgm:spPr>
        <a:solidFill>
          <a:srgbClr val="F5B000"/>
        </a:solidFill>
        <a:ln>
          <a:noFill/>
        </a:ln>
      </dgm:spPr>
      <dgm:t>
        <a:bodyPr/>
        <a:lstStyle/>
        <a:p>
          <a:r>
            <a:rPr lang="en-US" sz="1800"/>
            <a:t>Subtext 2</a:t>
          </a:r>
        </a:p>
      </dgm:t>
    </dgm:pt>
    <dgm:pt modelId="{C82C30AD-5B86-6447-BACF-81009CC951AF}" type="parTrans" cxnId="{01F0C407-B742-094A-851C-FE44481BD623}">
      <dgm:prSet/>
      <dgm:spPr/>
      <dgm:t>
        <a:bodyPr/>
        <a:lstStyle/>
        <a:p>
          <a:endParaRPr lang="en-US"/>
        </a:p>
      </dgm:t>
    </dgm:pt>
    <dgm:pt modelId="{4F292D43-37AF-4E4D-9041-1B4BA6BF121D}" type="sibTrans" cxnId="{01F0C407-B742-094A-851C-FE44481BD623}">
      <dgm:prSet/>
      <dgm:spPr/>
      <dgm:t>
        <a:bodyPr/>
        <a:lstStyle/>
        <a:p>
          <a:endParaRPr lang="en-US"/>
        </a:p>
      </dgm:t>
    </dgm:pt>
    <dgm:pt modelId="{97B141D7-BF0C-4C49-A756-9ED97D3ABB4C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600">
              <a:latin typeface="Arial" panose="020B0604020202020204" pitchFamily="34" charset="0"/>
              <a:cs typeface="Arial" panose="020B0604020202020204" pitchFamily="34" charset="0"/>
            </a:rPr>
            <a:t>Title of Step 2</a:t>
          </a:r>
        </a:p>
      </dgm:t>
    </dgm:pt>
    <dgm:pt modelId="{701B3B38-E7EF-DC47-841D-96C6EEC3784B}" type="parTrans" cxnId="{FAC23CAB-A178-D74A-9C0E-24D51392857B}">
      <dgm:prSet/>
      <dgm:spPr/>
      <dgm:t>
        <a:bodyPr/>
        <a:lstStyle/>
        <a:p>
          <a:endParaRPr lang="en-US"/>
        </a:p>
      </dgm:t>
    </dgm:pt>
    <dgm:pt modelId="{99EB011F-0D14-AE42-A8BA-88320B42CCDE}" type="sibTrans" cxnId="{FAC23CAB-A178-D74A-9C0E-24D51392857B}">
      <dgm:prSet/>
      <dgm:spPr/>
      <dgm:t>
        <a:bodyPr/>
        <a:lstStyle/>
        <a:p>
          <a:endParaRPr lang="en-US"/>
        </a:p>
      </dgm:t>
    </dgm:pt>
    <dgm:pt modelId="{DCA95605-3B7B-F845-B088-2E46EBCC1160}">
      <dgm:prSet phldrT="[Text]" custT="1"/>
      <dgm:spPr>
        <a:solidFill>
          <a:srgbClr val="F5B000"/>
        </a:solidFill>
        <a:ln>
          <a:noFill/>
        </a:ln>
      </dgm:spPr>
      <dgm:t>
        <a:bodyPr/>
        <a:lstStyle/>
        <a:p>
          <a:r>
            <a:rPr lang="en-US" sz="1800">
              <a:latin typeface="Arial" panose="020B0604020202020204" pitchFamily="34" charset="0"/>
              <a:cs typeface="Arial" panose="020B0604020202020204" pitchFamily="34" charset="0"/>
            </a:rPr>
            <a:t>Subtext 1</a:t>
          </a:r>
        </a:p>
      </dgm:t>
    </dgm:pt>
    <dgm:pt modelId="{C15365CD-3DEC-9442-BDB6-E435FF70352D}" type="parTrans" cxnId="{58CADF95-6685-D14B-819C-FDCAF9845A89}">
      <dgm:prSet/>
      <dgm:spPr/>
      <dgm:t>
        <a:bodyPr/>
        <a:lstStyle/>
        <a:p>
          <a:endParaRPr lang="en-US"/>
        </a:p>
      </dgm:t>
    </dgm:pt>
    <dgm:pt modelId="{E1052D0F-90F4-D14B-BBAB-EF9B7FC5F043}" type="sibTrans" cxnId="{58CADF95-6685-D14B-819C-FDCAF9845A89}">
      <dgm:prSet/>
      <dgm:spPr/>
      <dgm:t>
        <a:bodyPr/>
        <a:lstStyle/>
        <a:p>
          <a:endParaRPr lang="en-US"/>
        </a:p>
      </dgm:t>
    </dgm:pt>
    <dgm:pt modelId="{A182E82B-E0CB-934F-BBA7-77CB452E143C}">
      <dgm:prSet phldrT="[Text]" custT="1"/>
      <dgm:spPr>
        <a:solidFill>
          <a:srgbClr val="F5B000"/>
        </a:solidFill>
        <a:ln>
          <a:noFill/>
        </a:ln>
      </dgm:spPr>
      <dgm:t>
        <a:bodyPr/>
        <a:lstStyle/>
        <a:p>
          <a:r>
            <a:rPr lang="en-US" sz="1800">
              <a:latin typeface="Arial" panose="020B0604020202020204" pitchFamily="34" charset="0"/>
              <a:cs typeface="Arial" panose="020B0604020202020204" pitchFamily="34" charset="0"/>
            </a:rPr>
            <a:t>Subtext 2</a:t>
          </a:r>
        </a:p>
      </dgm:t>
    </dgm:pt>
    <dgm:pt modelId="{A3DFABD8-C4FB-9B42-80E9-D853B55ECB61}" type="parTrans" cxnId="{809C9789-7D25-3640-AB43-57E91FBC4872}">
      <dgm:prSet/>
      <dgm:spPr/>
      <dgm:t>
        <a:bodyPr/>
        <a:lstStyle/>
        <a:p>
          <a:endParaRPr lang="en-US"/>
        </a:p>
      </dgm:t>
    </dgm:pt>
    <dgm:pt modelId="{A0CE8649-F9C7-8342-BA35-1C5F7A434A58}" type="sibTrans" cxnId="{809C9789-7D25-3640-AB43-57E91FBC4872}">
      <dgm:prSet/>
      <dgm:spPr/>
      <dgm:t>
        <a:bodyPr/>
        <a:lstStyle/>
        <a:p>
          <a:endParaRPr lang="en-US"/>
        </a:p>
      </dgm:t>
    </dgm:pt>
    <dgm:pt modelId="{489AD818-73AB-FF4A-80AC-91C1277A5E62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600">
              <a:latin typeface="Arial" panose="020B0604020202020204" pitchFamily="34" charset="0"/>
              <a:cs typeface="Arial" panose="020B0604020202020204" pitchFamily="34" charset="0"/>
            </a:rPr>
            <a:t>Title of Step 3</a:t>
          </a:r>
        </a:p>
      </dgm:t>
    </dgm:pt>
    <dgm:pt modelId="{01BBDA35-9525-784E-8C53-FBC9CEBC486E}" type="parTrans" cxnId="{4F0878D6-3E15-AC4A-8FD3-AD3CD61BF8B5}">
      <dgm:prSet/>
      <dgm:spPr/>
      <dgm:t>
        <a:bodyPr/>
        <a:lstStyle/>
        <a:p>
          <a:endParaRPr lang="en-US"/>
        </a:p>
      </dgm:t>
    </dgm:pt>
    <dgm:pt modelId="{2B724F06-3F22-CA42-908D-CA7CFFD252E6}" type="sibTrans" cxnId="{4F0878D6-3E15-AC4A-8FD3-AD3CD61BF8B5}">
      <dgm:prSet/>
      <dgm:spPr/>
      <dgm:t>
        <a:bodyPr/>
        <a:lstStyle/>
        <a:p>
          <a:endParaRPr lang="en-US"/>
        </a:p>
      </dgm:t>
    </dgm:pt>
    <dgm:pt modelId="{4E29ED13-C311-114F-8B41-20101360586E}">
      <dgm:prSet phldrT="[Text]" custT="1"/>
      <dgm:spPr>
        <a:solidFill>
          <a:srgbClr val="F5B000"/>
        </a:solidFill>
        <a:ln>
          <a:noFill/>
        </a:ln>
      </dgm:spPr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Subtext 1</a:t>
          </a:r>
        </a:p>
      </dgm:t>
    </dgm:pt>
    <dgm:pt modelId="{B738FF67-3A7C-3C40-9F6E-653121C1183B}" type="parTrans" cxnId="{D8209B53-860B-DC4C-9AB9-BBE5DD4AF2D3}">
      <dgm:prSet/>
      <dgm:spPr/>
      <dgm:t>
        <a:bodyPr/>
        <a:lstStyle/>
        <a:p>
          <a:endParaRPr lang="en-US"/>
        </a:p>
      </dgm:t>
    </dgm:pt>
    <dgm:pt modelId="{637D0683-560A-EE47-AA2A-9079B80351B2}" type="sibTrans" cxnId="{D8209B53-860B-DC4C-9AB9-BBE5DD4AF2D3}">
      <dgm:prSet/>
      <dgm:spPr/>
      <dgm:t>
        <a:bodyPr/>
        <a:lstStyle/>
        <a:p>
          <a:endParaRPr lang="en-US"/>
        </a:p>
      </dgm:t>
    </dgm:pt>
    <dgm:pt modelId="{737F081F-1E70-6E41-B71B-CEBA25B837A8}">
      <dgm:prSet phldrT="[Text]" custT="1"/>
      <dgm:spPr>
        <a:solidFill>
          <a:srgbClr val="F5B000"/>
        </a:solidFill>
        <a:ln>
          <a:noFill/>
        </a:ln>
      </dgm:spPr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Subtext</a:t>
          </a:r>
          <a:r>
            <a:rPr lang="en-US" sz="1800" dirty="0"/>
            <a:t> 2</a:t>
          </a:r>
        </a:p>
      </dgm:t>
    </dgm:pt>
    <dgm:pt modelId="{8B6DAD9E-E764-EE45-B740-B7818CAAD0AF}" type="parTrans" cxnId="{51C07BA1-75E4-664E-9591-A18125B2CB20}">
      <dgm:prSet/>
      <dgm:spPr/>
      <dgm:t>
        <a:bodyPr/>
        <a:lstStyle/>
        <a:p>
          <a:endParaRPr lang="en-US"/>
        </a:p>
      </dgm:t>
    </dgm:pt>
    <dgm:pt modelId="{1A9CC964-E2D7-BC4E-BE0A-3FF20E1F79AD}" type="sibTrans" cxnId="{51C07BA1-75E4-664E-9591-A18125B2CB20}">
      <dgm:prSet/>
      <dgm:spPr/>
      <dgm:t>
        <a:bodyPr/>
        <a:lstStyle/>
        <a:p>
          <a:endParaRPr lang="en-US"/>
        </a:p>
      </dgm:t>
    </dgm:pt>
    <dgm:pt modelId="{4CD3D74C-2BE3-FB42-9FE3-7AC01E94DA1B}" type="pres">
      <dgm:prSet presAssocID="{A839E173-4658-7D40-A2FE-E6308F7AE796}" presName="Name0" presStyleCnt="0">
        <dgm:presLayoutVars>
          <dgm:dir/>
          <dgm:animLvl val="lvl"/>
          <dgm:resizeHandles val="exact"/>
        </dgm:presLayoutVars>
      </dgm:prSet>
      <dgm:spPr/>
    </dgm:pt>
    <dgm:pt modelId="{8831F50C-0CAE-8941-9888-26E2D0A03ED2}" type="pres">
      <dgm:prSet presAssocID="{489AD818-73AB-FF4A-80AC-91C1277A5E62}" presName="boxAndChildren" presStyleCnt="0"/>
      <dgm:spPr/>
    </dgm:pt>
    <dgm:pt modelId="{53F201FD-0F63-BC4F-A53B-BADEB3F30C0C}" type="pres">
      <dgm:prSet presAssocID="{489AD818-73AB-FF4A-80AC-91C1277A5E62}" presName="parentTextBox" presStyleLbl="node1" presStyleIdx="0" presStyleCnt="3"/>
      <dgm:spPr/>
    </dgm:pt>
    <dgm:pt modelId="{656EB164-0785-D749-9466-8269F3830A36}" type="pres">
      <dgm:prSet presAssocID="{489AD818-73AB-FF4A-80AC-91C1277A5E62}" presName="entireBox" presStyleLbl="node1" presStyleIdx="0" presStyleCnt="3"/>
      <dgm:spPr/>
    </dgm:pt>
    <dgm:pt modelId="{2DA4450B-29C8-ED45-ABF7-3FCFF9F27C8A}" type="pres">
      <dgm:prSet presAssocID="{489AD818-73AB-FF4A-80AC-91C1277A5E62}" presName="descendantBox" presStyleCnt="0"/>
      <dgm:spPr/>
    </dgm:pt>
    <dgm:pt modelId="{FDE8E9C1-2BD7-A849-8C97-6ECD36967EBB}" type="pres">
      <dgm:prSet presAssocID="{4E29ED13-C311-114F-8B41-20101360586E}" presName="childTextBox" presStyleLbl="fgAccFollowNode1" presStyleIdx="0" presStyleCnt="6" custLinFactNeighborY="13026">
        <dgm:presLayoutVars>
          <dgm:bulletEnabled val="1"/>
        </dgm:presLayoutVars>
      </dgm:prSet>
      <dgm:spPr/>
    </dgm:pt>
    <dgm:pt modelId="{CE9714AD-94F0-924F-847C-ACD2B2C776E5}" type="pres">
      <dgm:prSet presAssocID="{737F081F-1E70-6E41-B71B-CEBA25B837A8}" presName="childTextBox" presStyleLbl="fgAccFollowNode1" presStyleIdx="1" presStyleCnt="6" custLinFactNeighborY="13026">
        <dgm:presLayoutVars>
          <dgm:bulletEnabled val="1"/>
        </dgm:presLayoutVars>
      </dgm:prSet>
      <dgm:spPr/>
    </dgm:pt>
    <dgm:pt modelId="{627D30D0-8C62-C641-8528-E3E5F71C2A84}" type="pres">
      <dgm:prSet presAssocID="{99EB011F-0D14-AE42-A8BA-88320B42CCDE}" presName="sp" presStyleCnt="0"/>
      <dgm:spPr/>
    </dgm:pt>
    <dgm:pt modelId="{78D79D7F-1E2A-D447-9C15-B903E5EFABE2}" type="pres">
      <dgm:prSet presAssocID="{97B141D7-BF0C-4C49-A756-9ED97D3ABB4C}" presName="arrowAndChildren" presStyleCnt="0"/>
      <dgm:spPr/>
    </dgm:pt>
    <dgm:pt modelId="{AC76640F-36ED-7449-85E3-90B0E8E4CE06}" type="pres">
      <dgm:prSet presAssocID="{97B141D7-BF0C-4C49-A756-9ED97D3ABB4C}" presName="parentTextArrow" presStyleLbl="node1" presStyleIdx="0" presStyleCnt="3"/>
      <dgm:spPr/>
    </dgm:pt>
    <dgm:pt modelId="{3CB6A461-0CC6-9E4A-A99E-D9B29C59840A}" type="pres">
      <dgm:prSet presAssocID="{97B141D7-BF0C-4C49-A756-9ED97D3ABB4C}" presName="arrow" presStyleLbl="node1" presStyleIdx="1" presStyleCnt="3"/>
      <dgm:spPr/>
    </dgm:pt>
    <dgm:pt modelId="{C056A645-B435-344A-A30A-953B1600990E}" type="pres">
      <dgm:prSet presAssocID="{97B141D7-BF0C-4C49-A756-9ED97D3ABB4C}" presName="descendantArrow" presStyleCnt="0"/>
      <dgm:spPr/>
    </dgm:pt>
    <dgm:pt modelId="{B42E1DEF-6122-934B-A7F4-83B1D26D3A1A}" type="pres">
      <dgm:prSet presAssocID="{DCA95605-3B7B-F845-B088-2E46EBCC1160}" presName="childTextArrow" presStyleLbl="fgAccFollowNode1" presStyleIdx="2" presStyleCnt="6">
        <dgm:presLayoutVars>
          <dgm:bulletEnabled val="1"/>
        </dgm:presLayoutVars>
      </dgm:prSet>
      <dgm:spPr/>
    </dgm:pt>
    <dgm:pt modelId="{5B4E3049-B6A6-7E42-946F-771D8D8C712E}" type="pres">
      <dgm:prSet presAssocID="{A182E82B-E0CB-934F-BBA7-77CB452E143C}" presName="childTextArrow" presStyleLbl="fgAccFollowNode1" presStyleIdx="3" presStyleCnt="6">
        <dgm:presLayoutVars>
          <dgm:bulletEnabled val="1"/>
        </dgm:presLayoutVars>
      </dgm:prSet>
      <dgm:spPr/>
    </dgm:pt>
    <dgm:pt modelId="{1DA81347-D1AF-2647-9516-007CF304DE15}" type="pres">
      <dgm:prSet presAssocID="{657342AA-33D7-BC45-90C8-CA016458B973}" presName="sp" presStyleCnt="0"/>
      <dgm:spPr/>
    </dgm:pt>
    <dgm:pt modelId="{5E136B75-273F-8F4C-B629-0D98727C3798}" type="pres">
      <dgm:prSet presAssocID="{DF086CB9-2D5E-AD46-834A-7657E6E9E805}" presName="arrowAndChildren" presStyleCnt="0"/>
      <dgm:spPr/>
    </dgm:pt>
    <dgm:pt modelId="{F0971699-FD80-B348-91AD-455601F1B71E}" type="pres">
      <dgm:prSet presAssocID="{DF086CB9-2D5E-AD46-834A-7657E6E9E805}" presName="parentTextArrow" presStyleLbl="node1" presStyleIdx="1" presStyleCnt="3"/>
      <dgm:spPr/>
    </dgm:pt>
    <dgm:pt modelId="{0C81D081-4CE5-B740-AAF0-3AAABD9D4F52}" type="pres">
      <dgm:prSet presAssocID="{DF086CB9-2D5E-AD46-834A-7657E6E9E805}" presName="arrow" presStyleLbl="node1" presStyleIdx="2" presStyleCnt="3" custLinFactNeighborX="5245" custLinFactNeighborY="-46"/>
      <dgm:spPr/>
    </dgm:pt>
    <dgm:pt modelId="{E19E179F-E56F-9849-8161-9A46A4623D22}" type="pres">
      <dgm:prSet presAssocID="{DF086CB9-2D5E-AD46-834A-7657E6E9E805}" presName="descendantArrow" presStyleCnt="0"/>
      <dgm:spPr/>
    </dgm:pt>
    <dgm:pt modelId="{2E2C32A4-07FD-9E45-B16A-9C562798850E}" type="pres">
      <dgm:prSet presAssocID="{2D6DB651-0189-704D-AEAA-E4C029C85D13}" presName="childTextArrow" presStyleLbl="fgAccFollowNode1" presStyleIdx="4" presStyleCnt="6">
        <dgm:presLayoutVars>
          <dgm:bulletEnabled val="1"/>
        </dgm:presLayoutVars>
      </dgm:prSet>
      <dgm:spPr/>
    </dgm:pt>
    <dgm:pt modelId="{3E2BF4AF-A0E3-694F-B081-65D84EB49379}" type="pres">
      <dgm:prSet presAssocID="{55DE54DD-54D3-D24D-B9FA-B77FDF4DFD22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5A2F8D07-26EE-3A41-AD6A-500684C9DB73}" srcId="{DF086CB9-2D5E-AD46-834A-7657E6E9E805}" destId="{2D6DB651-0189-704D-AEAA-E4C029C85D13}" srcOrd="0" destOrd="0" parTransId="{84828DB6-812B-C64F-ADBD-850FBD1E4F4B}" sibTransId="{A8182F0F-987D-1341-B380-5E3E6A9B8FC2}"/>
    <dgm:cxn modelId="{01F0C407-B742-094A-851C-FE44481BD623}" srcId="{DF086CB9-2D5E-AD46-834A-7657E6E9E805}" destId="{55DE54DD-54D3-D24D-B9FA-B77FDF4DFD22}" srcOrd="1" destOrd="0" parTransId="{C82C30AD-5B86-6447-BACF-81009CC951AF}" sibTransId="{4F292D43-37AF-4E4D-9041-1B4BA6BF121D}"/>
    <dgm:cxn modelId="{2B78D10D-3731-974A-8401-218A4570DD08}" type="presOf" srcId="{A182E82B-E0CB-934F-BBA7-77CB452E143C}" destId="{5B4E3049-B6A6-7E42-946F-771D8D8C712E}" srcOrd="0" destOrd="0" presId="urn:microsoft.com/office/officeart/2005/8/layout/process4"/>
    <dgm:cxn modelId="{A8F16413-F5DC-EC4C-92A6-3FF47FB2C38E}" type="presOf" srcId="{DCA95605-3B7B-F845-B088-2E46EBCC1160}" destId="{B42E1DEF-6122-934B-A7F4-83B1D26D3A1A}" srcOrd="0" destOrd="0" presId="urn:microsoft.com/office/officeart/2005/8/layout/process4"/>
    <dgm:cxn modelId="{E1F93C1A-C102-0548-B47B-1BFB25F02279}" type="presOf" srcId="{4E29ED13-C311-114F-8B41-20101360586E}" destId="{FDE8E9C1-2BD7-A849-8C97-6ECD36967EBB}" srcOrd="0" destOrd="0" presId="urn:microsoft.com/office/officeart/2005/8/layout/process4"/>
    <dgm:cxn modelId="{E5817225-33BD-5F40-8DC0-0F5852529D47}" type="presOf" srcId="{489AD818-73AB-FF4A-80AC-91C1277A5E62}" destId="{656EB164-0785-D749-9466-8269F3830A36}" srcOrd="1" destOrd="0" presId="urn:microsoft.com/office/officeart/2005/8/layout/process4"/>
    <dgm:cxn modelId="{D8209B53-860B-DC4C-9AB9-BBE5DD4AF2D3}" srcId="{489AD818-73AB-FF4A-80AC-91C1277A5E62}" destId="{4E29ED13-C311-114F-8B41-20101360586E}" srcOrd="0" destOrd="0" parTransId="{B738FF67-3A7C-3C40-9F6E-653121C1183B}" sibTransId="{637D0683-560A-EE47-AA2A-9079B80351B2}"/>
    <dgm:cxn modelId="{F1157263-0CBD-834F-8041-BB2EC25F924B}" type="presOf" srcId="{DF086CB9-2D5E-AD46-834A-7657E6E9E805}" destId="{F0971699-FD80-B348-91AD-455601F1B71E}" srcOrd="0" destOrd="0" presId="urn:microsoft.com/office/officeart/2005/8/layout/process4"/>
    <dgm:cxn modelId="{28D0FF72-FDB2-0E4C-A0CB-AF7C5544E448}" type="presOf" srcId="{DF086CB9-2D5E-AD46-834A-7657E6E9E805}" destId="{0C81D081-4CE5-B740-AAF0-3AAABD9D4F52}" srcOrd="1" destOrd="0" presId="urn:microsoft.com/office/officeart/2005/8/layout/process4"/>
    <dgm:cxn modelId="{809C9789-7D25-3640-AB43-57E91FBC4872}" srcId="{97B141D7-BF0C-4C49-A756-9ED97D3ABB4C}" destId="{A182E82B-E0CB-934F-BBA7-77CB452E143C}" srcOrd="1" destOrd="0" parTransId="{A3DFABD8-C4FB-9B42-80E9-D853B55ECB61}" sibTransId="{A0CE8649-F9C7-8342-BA35-1C5F7A434A58}"/>
    <dgm:cxn modelId="{1AE7D58E-CB1C-0947-9880-44C73A12547C}" type="presOf" srcId="{489AD818-73AB-FF4A-80AC-91C1277A5E62}" destId="{53F201FD-0F63-BC4F-A53B-BADEB3F30C0C}" srcOrd="0" destOrd="0" presId="urn:microsoft.com/office/officeart/2005/8/layout/process4"/>
    <dgm:cxn modelId="{58CADF95-6685-D14B-819C-FDCAF9845A89}" srcId="{97B141D7-BF0C-4C49-A756-9ED97D3ABB4C}" destId="{DCA95605-3B7B-F845-B088-2E46EBCC1160}" srcOrd="0" destOrd="0" parTransId="{C15365CD-3DEC-9442-BDB6-E435FF70352D}" sibTransId="{E1052D0F-90F4-D14B-BBAB-EF9B7FC5F043}"/>
    <dgm:cxn modelId="{968DF29C-01BF-D54C-87BD-BC9D16E7A5E5}" type="presOf" srcId="{737F081F-1E70-6E41-B71B-CEBA25B837A8}" destId="{CE9714AD-94F0-924F-847C-ACD2B2C776E5}" srcOrd="0" destOrd="0" presId="urn:microsoft.com/office/officeart/2005/8/layout/process4"/>
    <dgm:cxn modelId="{51C07BA1-75E4-664E-9591-A18125B2CB20}" srcId="{489AD818-73AB-FF4A-80AC-91C1277A5E62}" destId="{737F081F-1E70-6E41-B71B-CEBA25B837A8}" srcOrd="1" destOrd="0" parTransId="{8B6DAD9E-E764-EE45-B740-B7818CAAD0AF}" sibTransId="{1A9CC964-E2D7-BC4E-BE0A-3FF20E1F79AD}"/>
    <dgm:cxn modelId="{FAC23CAB-A178-D74A-9C0E-24D51392857B}" srcId="{A839E173-4658-7D40-A2FE-E6308F7AE796}" destId="{97B141D7-BF0C-4C49-A756-9ED97D3ABB4C}" srcOrd="1" destOrd="0" parTransId="{701B3B38-E7EF-DC47-841D-96C6EEC3784B}" sibTransId="{99EB011F-0D14-AE42-A8BA-88320B42CCDE}"/>
    <dgm:cxn modelId="{62204BB7-8B18-FC45-A1BA-9B587A3298BD}" type="presOf" srcId="{55DE54DD-54D3-D24D-B9FA-B77FDF4DFD22}" destId="{3E2BF4AF-A0E3-694F-B081-65D84EB49379}" srcOrd="0" destOrd="0" presId="urn:microsoft.com/office/officeart/2005/8/layout/process4"/>
    <dgm:cxn modelId="{E417CFBC-38B0-E149-BD8E-3DC50ACF2021}" srcId="{A839E173-4658-7D40-A2FE-E6308F7AE796}" destId="{DF086CB9-2D5E-AD46-834A-7657E6E9E805}" srcOrd="0" destOrd="0" parTransId="{A76C18B8-0A9D-D443-B673-FBD906748FBD}" sibTransId="{657342AA-33D7-BC45-90C8-CA016458B973}"/>
    <dgm:cxn modelId="{B41F33C1-20D4-6040-A3E0-13E7F7CAC4E3}" type="presOf" srcId="{2D6DB651-0189-704D-AEAA-E4C029C85D13}" destId="{2E2C32A4-07FD-9E45-B16A-9C562798850E}" srcOrd="0" destOrd="0" presId="urn:microsoft.com/office/officeart/2005/8/layout/process4"/>
    <dgm:cxn modelId="{4BDF73C4-1A12-1B4B-8A15-5886754F0A3A}" type="presOf" srcId="{97B141D7-BF0C-4C49-A756-9ED97D3ABB4C}" destId="{3CB6A461-0CC6-9E4A-A99E-D9B29C59840A}" srcOrd="1" destOrd="0" presId="urn:microsoft.com/office/officeart/2005/8/layout/process4"/>
    <dgm:cxn modelId="{94F081C4-CA9F-9343-872F-0F2AD3CB7B00}" type="presOf" srcId="{97B141D7-BF0C-4C49-A756-9ED97D3ABB4C}" destId="{AC76640F-36ED-7449-85E3-90B0E8E4CE06}" srcOrd="0" destOrd="0" presId="urn:microsoft.com/office/officeart/2005/8/layout/process4"/>
    <dgm:cxn modelId="{7EDC10D6-BB93-564B-9C2D-5B5ED1AF30B3}" type="presOf" srcId="{A839E173-4658-7D40-A2FE-E6308F7AE796}" destId="{4CD3D74C-2BE3-FB42-9FE3-7AC01E94DA1B}" srcOrd="0" destOrd="0" presId="urn:microsoft.com/office/officeart/2005/8/layout/process4"/>
    <dgm:cxn modelId="{4F0878D6-3E15-AC4A-8FD3-AD3CD61BF8B5}" srcId="{A839E173-4658-7D40-A2FE-E6308F7AE796}" destId="{489AD818-73AB-FF4A-80AC-91C1277A5E62}" srcOrd="2" destOrd="0" parTransId="{01BBDA35-9525-784E-8C53-FBC9CEBC486E}" sibTransId="{2B724F06-3F22-CA42-908D-CA7CFFD252E6}"/>
    <dgm:cxn modelId="{45C4F4D9-5997-9D43-A0B5-21CAC9B5B2A0}" type="presParOf" srcId="{4CD3D74C-2BE3-FB42-9FE3-7AC01E94DA1B}" destId="{8831F50C-0CAE-8941-9888-26E2D0A03ED2}" srcOrd="0" destOrd="0" presId="urn:microsoft.com/office/officeart/2005/8/layout/process4"/>
    <dgm:cxn modelId="{C2A14378-87E2-2A48-AFD2-E56E57A06894}" type="presParOf" srcId="{8831F50C-0CAE-8941-9888-26E2D0A03ED2}" destId="{53F201FD-0F63-BC4F-A53B-BADEB3F30C0C}" srcOrd="0" destOrd="0" presId="urn:microsoft.com/office/officeart/2005/8/layout/process4"/>
    <dgm:cxn modelId="{4914CE6D-D9F0-BF4C-BCA3-F76586C9C7EB}" type="presParOf" srcId="{8831F50C-0CAE-8941-9888-26E2D0A03ED2}" destId="{656EB164-0785-D749-9466-8269F3830A36}" srcOrd="1" destOrd="0" presId="urn:microsoft.com/office/officeart/2005/8/layout/process4"/>
    <dgm:cxn modelId="{6AC44E39-B684-DC46-A38D-C0C58A79B5B4}" type="presParOf" srcId="{8831F50C-0CAE-8941-9888-26E2D0A03ED2}" destId="{2DA4450B-29C8-ED45-ABF7-3FCFF9F27C8A}" srcOrd="2" destOrd="0" presId="urn:microsoft.com/office/officeart/2005/8/layout/process4"/>
    <dgm:cxn modelId="{7080AA80-FB6D-0447-BDF3-253C8CCB9BAD}" type="presParOf" srcId="{2DA4450B-29C8-ED45-ABF7-3FCFF9F27C8A}" destId="{FDE8E9C1-2BD7-A849-8C97-6ECD36967EBB}" srcOrd="0" destOrd="0" presId="urn:microsoft.com/office/officeart/2005/8/layout/process4"/>
    <dgm:cxn modelId="{8D9B3B9E-30A8-0949-BEC4-013A77D4FA0C}" type="presParOf" srcId="{2DA4450B-29C8-ED45-ABF7-3FCFF9F27C8A}" destId="{CE9714AD-94F0-924F-847C-ACD2B2C776E5}" srcOrd="1" destOrd="0" presId="urn:microsoft.com/office/officeart/2005/8/layout/process4"/>
    <dgm:cxn modelId="{4DD0DA52-4086-8A45-BB68-144D09F7DF7D}" type="presParOf" srcId="{4CD3D74C-2BE3-FB42-9FE3-7AC01E94DA1B}" destId="{627D30D0-8C62-C641-8528-E3E5F71C2A84}" srcOrd="1" destOrd="0" presId="urn:microsoft.com/office/officeart/2005/8/layout/process4"/>
    <dgm:cxn modelId="{0B043317-A289-D145-86A4-5EF4E7C38091}" type="presParOf" srcId="{4CD3D74C-2BE3-FB42-9FE3-7AC01E94DA1B}" destId="{78D79D7F-1E2A-D447-9C15-B903E5EFABE2}" srcOrd="2" destOrd="0" presId="urn:microsoft.com/office/officeart/2005/8/layout/process4"/>
    <dgm:cxn modelId="{E5E1980D-D681-CE49-BFC4-E2FFAA6C5A80}" type="presParOf" srcId="{78D79D7F-1E2A-D447-9C15-B903E5EFABE2}" destId="{AC76640F-36ED-7449-85E3-90B0E8E4CE06}" srcOrd="0" destOrd="0" presId="urn:microsoft.com/office/officeart/2005/8/layout/process4"/>
    <dgm:cxn modelId="{BCE53595-A953-214C-BDBD-0D0A5CD115ED}" type="presParOf" srcId="{78D79D7F-1E2A-D447-9C15-B903E5EFABE2}" destId="{3CB6A461-0CC6-9E4A-A99E-D9B29C59840A}" srcOrd="1" destOrd="0" presId="urn:microsoft.com/office/officeart/2005/8/layout/process4"/>
    <dgm:cxn modelId="{519D6BD2-E280-C945-A577-6B2B505D1A8F}" type="presParOf" srcId="{78D79D7F-1E2A-D447-9C15-B903E5EFABE2}" destId="{C056A645-B435-344A-A30A-953B1600990E}" srcOrd="2" destOrd="0" presId="urn:microsoft.com/office/officeart/2005/8/layout/process4"/>
    <dgm:cxn modelId="{455EB8A2-39C8-0040-AB4C-CC26D4367439}" type="presParOf" srcId="{C056A645-B435-344A-A30A-953B1600990E}" destId="{B42E1DEF-6122-934B-A7F4-83B1D26D3A1A}" srcOrd="0" destOrd="0" presId="urn:microsoft.com/office/officeart/2005/8/layout/process4"/>
    <dgm:cxn modelId="{FBCC874F-8A35-A644-B972-E5DC365BE20E}" type="presParOf" srcId="{C056A645-B435-344A-A30A-953B1600990E}" destId="{5B4E3049-B6A6-7E42-946F-771D8D8C712E}" srcOrd="1" destOrd="0" presId="urn:microsoft.com/office/officeart/2005/8/layout/process4"/>
    <dgm:cxn modelId="{7B5CBE17-1BF9-774E-942F-62A985F34E54}" type="presParOf" srcId="{4CD3D74C-2BE3-FB42-9FE3-7AC01E94DA1B}" destId="{1DA81347-D1AF-2647-9516-007CF304DE15}" srcOrd="3" destOrd="0" presId="urn:microsoft.com/office/officeart/2005/8/layout/process4"/>
    <dgm:cxn modelId="{DC85AB62-017A-954B-98A9-484D5E4C4828}" type="presParOf" srcId="{4CD3D74C-2BE3-FB42-9FE3-7AC01E94DA1B}" destId="{5E136B75-273F-8F4C-B629-0D98727C3798}" srcOrd="4" destOrd="0" presId="urn:microsoft.com/office/officeart/2005/8/layout/process4"/>
    <dgm:cxn modelId="{FB3A17A3-491B-E640-B151-18A76B9FE59D}" type="presParOf" srcId="{5E136B75-273F-8F4C-B629-0D98727C3798}" destId="{F0971699-FD80-B348-91AD-455601F1B71E}" srcOrd="0" destOrd="0" presId="urn:microsoft.com/office/officeart/2005/8/layout/process4"/>
    <dgm:cxn modelId="{2FE39C48-A171-F946-AAD8-1442D54189DC}" type="presParOf" srcId="{5E136B75-273F-8F4C-B629-0D98727C3798}" destId="{0C81D081-4CE5-B740-AAF0-3AAABD9D4F52}" srcOrd="1" destOrd="0" presId="urn:microsoft.com/office/officeart/2005/8/layout/process4"/>
    <dgm:cxn modelId="{7461D2D9-876F-0D49-B1FC-55FF8FFEF3D3}" type="presParOf" srcId="{5E136B75-273F-8F4C-B629-0D98727C3798}" destId="{E19E179F-E56F-9849-8161-9A46A4623D22}" srcOrd="2" destOrd="0" presId="urn:microsoft.com/office/officeart/2005/8/layout/process4"/>
    <dgm:cxn modelId="{07C717CD-ECD4-504C-BDB4-0B66A2B54C29}" type="presParOf" srcId="{E19E179F-E56F-9849-8161-9A46A4623D22}" destId="{2E2C32A4-07FD-9E45-B16A-9C562798850E}" srcOrd="0" destOrd="0" presId="urn:microsoft.com/office/officeart/2005/8/layout/process4"/>
    <dgm:cxn modelId="{9F8B541E-2BAB-274C-9CD2-6F6A66529884}" type="presParOf" srcId="{E19E179F-E56F-9849-8161-9A46A4623D22}" destId="{3E2BF4AF-A0E3-694F-B081-65D84EB49379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86796-8E0A-9143-8DF5-A81A7C80FC53}">
      <dsp:nvSpPr>
        <dsp:cNvPr id="0" name=""/>
        <dsp:cNvSpPr/>
      </dsp:nvSpPr>
      <dsp:spPr>
        <a:xfrm rot="5400000">
          <a:off x="-190937" y="191459"/>
          <a:ext cx="1272914" cy="891040"/>
        </a:xfrm>
        <a:prstGeom prst="chevron">
          <a:avLst/>
        </a:prstGeom>
        <a:solidFill>
          <a:srgbClr val="F5B00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Step 1</a:t>
          </a:r>
        </a:p>
      </dsp:txBody>
      <dsp:txXfrm rot="-5400000">
        <a:off x="0" y="446042"/>
        <a:ext cx="891040" cy="381874"/>
      </dsp:txXfrm>
    </dsp:sp>
    <dsp:sp modelId="{30692CF7-DF20-254A-AC1E-BECB7B23F53B}">
      <dsp:nvSpPr>
        <dsp:cNvPr id="0" name=""/>
        <dsp:cNvSpPr/>
      </dsp:nvSpPr>
      <dsp:spPr>
        <a:xfrm rot="5400000">
          <a:off x="2594879" y="-1703317"/>
          <a:ext cx="827394" cy="4235073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Prospective students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Admission and yield rates</a:t>
          </a:r>
        </a:p>
      </dsp:txBody>
      <dsp:txXfrm rot="-5400000">
        <a:off x="891040" y="522"/>
        <a:ext cx="4235073" cy="827394"/>
      </dsp:txXfrm>
    </dsp:sp>
    <dsp:sp modelId="{42C601DA-3148-D941-BCD4-0E501010DD7D}">
      <dsp:nvSpPr>
        <dsp:cNvPr id="0" name=""/>
        <dsp:cNvSpPr/>
      </dsp:nvSpPr>
      <dsp:spPr>
        <a:xfrm rot="5400000">
          <a:off x="-190937" y="1265062"/>
          <a:ext cx="1272914" cy="891040"/>
        </a:xfrm>
        <a:prstGeom prst="chevron">
          <a:avLst/>
        </a:prstGeom>
        <a:solidFill>
          <a:srgbClr val="F5B00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n>
                <a:noFill/>
              </a:ln>
              <a:solidFill>
                <a:schemeClr val="tx1"/>
              </a:solidFill>
            </a:rPr>
            <a:t>Step 2</a:t>
          </a:r>
        </a:p>
      </dsp:txBody>
      <dsp:txXfrm rot="-5400000">
        <a:off x="0" y="1519645"/>
        <a:ext cx="891040" cy="381874"/>
      </dsp:txXfrm>
    </dsp:sp>
    <dsp:sp modelId="{C10A8CEB-A516-4D44-A4F3-6D7E4C5AE384}">
      <dsp:nvSpPr>
        <dsp:cNvPr id="0" name=""/>
        <dsp:cNvSpPr/>
      </dsp:nvSpPr>
      <dsp:spPr>
        <a:xfrm rot="5400000">
          <a:off x="2594879" y="-629713"/>
          <a:ext cx="827394" cy="4235073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Current students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Active promoter score</a:t>
          </a:r>
        </a:p>
      </dsp:txBody>
      <dsp:txXfrm rot="-5400000">
        <a:off x="891040" y="1074126"/>
        <a:ext cx="4235073" cy="827394"/>
      </dsp:txXfrm>
    </dsp:sp>
    <dsp:sp modelId="{6BD075B7-2969-5D40-9873-FEAF7483C435}">
      <dsp:nvSpPr>
        <dsp:cNvPr id="0" name=""/>
        <dsp:cNvSpPr/>
      </dsp:nvSpPr>
      <dsp:spPr>
        <a:xfrm rot="5400000">
          <a:off x="-190937" y="2338666"/>
          <a:ext cx="1272914" cy="891040"/>
        </a:xfrm>
        <a:prstGeom prst="chevron">
          <a:avLst/>
        </a:prstGeom>
        <a:solidFill>
          <a:srgbClr val="F5B00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Step 3</a:t>
          </a:r>
        </a:p>
      </dsp:txBody>
      <dsp:txXfrm rot="-5400000">
        <a:off x="0" y="2593249"/>
        <a:ext cx="891040" cy="381874"/>
      </dsp:txXfrm>
    </dsp:sp>
    <dsp:sp modelId="{701CCB98-1ED4-CD4E-8B9A-F8FFDA5C4BAF}">
      <dsp:nvSpPr>
        <dsp:cNvPr id="0" name=""/>
        <dsp:cNvSpPr/>
      </dsp:nvSpPr>
      <dsp:spPr>
        <a:xfrm rot="5400000">
          <a:off x="2594879" y="443889"/>
          <a:ext cx="827394" cy="4235073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Engaged alumni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Donations</a:t>
          </a:r>
        </a:p>
      </dsp:txBody>
      <dsp:txXfrm rot="-5400000">
        <a:off x="891040" y="2147728"/>
        <a:ext cx="4235073" cy="8273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4650A4-0C16-A945-9C70-A26DFC7D2B34}">
      <dsp:nvSpPr>
        <dsp:cNvPr id="0" name=""/>
        <dsp:cNvSpPr/>
      </dsp:nvSpPr>
      <dsp:spPr>
        <a:xfrm>
          <a:off x="3940094" y="2404076"/>
          <a:ext cx="91440" cy="39369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3693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8BF04D-3517-6E44-8C6E-AC8A8C23D1BD}">
      <dsp:nvSpPr>
        <dsp:cNvPr id="0" name=""/>
        <dsp:cNvSpPr/>
      </dsp:nvSpPr>
      <dsp:spPr>
        <a:xfrm>
          <a:off x="2744947" y="1150800"/>
          <a:ext cx="1240866" cy="393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290"/>
              </a:lnTo>
              <a:lnTo>
                <a:pt x="1240866" y="268290"/>
              </a:lnTo>
              <a:lnTo>
                <a:pt x="1240866" y="393693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830A9F-56BA-9A47-8D61-460F4054C4B0}">
      <dsp:nvSpPr>
        <dsp:cNvPr id="0" name=""/>
        <dsp:cNvSpPr/>
      </dsp:nvSpPr>
      <dsp:spPr>
        <a:xfrm>
          <a:off x="1504080" y="2404076"/>
          <a:ext cx="827244" cy="393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290"/>
              </a:lnTo>
              <a:lnTo>
                <a:pt x="827244" y="268290"/>
              </a:lnTo>
              <a:lnTo>
                <a:pt x="827244" y="393693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DCD483-81BE-E94C-B2A5-57F705045EC7}">
      <dsp:nvSpPr>
        <dsp:cNvPr id="0" name=""/>
        <dsp:cNvSpPr/>
      </dsp:nvSpPr>
      <dsp:spPr>
        <a:xfrm>
          <a:off x="676836" y="2404076"/>
          <a:ext cx="827244" cy="393693"/>
        </a:xfrm>
        <a:custGeom>
          <a:avLst/>
          <a:gdLst/>
          <a:ahLst/>
          <a:cxnLst/>
          <a:rect l="0" t="0" r="0" b="0"/>
          <a:pathLst>
            <a:path>
              <a:moveTo>
                <a:pt x="827244" y="0"/>
              </a:moveTo>
              <a:lnTo>
                <a:pt x="827244" y="268290"/>
              </a:lnTo>
              <a:lnTo>
                <a:pt x="0" y="268290"/>
              </a:lnTo>
              <a:lnTo>
                <a:pt x="0" y="393693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51C331-2713-4446-8431-414A6F0D755E}">
      <dsp:nvSpPr>
        <dsp:cNvPr id="0" name=""/>
        <dsp:cNvSpPr/>
      </dsp:nvSpPr>
      <dsp:spPr>
        <a:xfrm>
          <a:off x="1504080" y="1150800"/>
          <a:ext cx="1240866" cy="393693"/>
        </a:xfrm>
        <a:custGeom>
          <a:avLst/>
          <a:gdLst/>
          <a:ahLst/>
          <a:cxnLst/>
          <a:rect l="0" t="0" r="0" b="0"/>
          <a:pathLst>
            <a:path>
              <a:moveTo>
                <a:pt x="1240866" y="0"/>
              </a:moveTo>
              <a:lnTo>
                <a:pt x="1240866" y="268290"/>
              </a:lnTo>
              <a:lnTo>
                <a:pt x="0" y="268290"/>
              </a:lnTo>
              <a:lnTo>
                <a:pt x="0" y="393693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83D8C9-7EC8-8D42-A34D-43CC7E7BEF36}">
      <dsp:nvSpPr>
        <dsp:cNvPr id="0" name=""/>
        <dsp:cNvSpPr/>
      </dsp:nvSpPr>
      <dsp:spPr>
        <a:xfrm>
          <a:off x="2068111" y="291218"/>
          <a:ext cx="1353672" cy="859582"/>
        </a:xfrm>
        <a:prstGeom prst="rect">
          <a:avLst/>
        </a:prstGeom>
        <a:solidFill>
          <a:srgbClr val="F5B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951F78-42BA-3D45-9739-F25BBBEB2FE6}">
      <dsp:nvSpPr>
        <dsp:cNvPr id="0" name=""/>
        <dsp:cNvSpPr/>
      </dsp:nvSpPr>
      <dsp:spPr>
        <a:xfrm>
          <a:off x="2218519" y="434106"/>
          <a:ext cx="1353672" cy="859582"/>
        </a:xfrm>
        <a:prstGeom prst="rect">
          <a:avLst/>
        </a:prstGeom>
        <a:solidFill>
          <a:schemeClr val="tx1">
            <a:alpha val="9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Role</a:t>
          </a:r>
        </a:p>
      </dsp:txBody>
      <dsp:txXfrm>
        <a:off x="2218519" y="434106"/>
        <a:ext cx="1353672" cy="859582"/>
      </dsp:txXfrm>
    </dsp:sp>
    <dsp:sp modelId="{85C5A381-A4ED-2840-B020-98F94C71412C}">
      <dsp:nvSpPr>
        <dsp:cNvPr id="0" name=""/>
        <dsp:cNvSpPr/>
      </dsp:nvSpPr>
      <dsp:spPr>
        <a:xfrm>
          <a:off x="827244" y="1544494"/>
          <a:ext cx="1353672" cy="859582"/>
        </a:xfrm>
        <a:prstGeom prst="rect">
          <a:avLst/>
        </a:prstGeom>
        <a:solidFill>
          <a:srgbClr val="F5B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FF87DE-9670-754C-9782-564E6A0AC5E1}">
      <dsp:nvSpPr>
        <dsp:cNvPr id="0" name=""/>
        <dsp:cNvSpPr/>
      </dsp:nvSpPr>
      <dsp:spPr>
        <a:xfrm>
          <a:off x="977652" y="1687381"/>
          <a:ext cx="1353672" cy="859582"/>
        </a:xfrm>
        <a:prstGeom prst="rect">
          <a:avLst/>
        </a:prstGeom>
        <a:solidFill>
          <a:schemeClr val="tx1">
            <a:alpha val="9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Role</a:t>
          </a:r>
          <a:endParaRPr lang="en-US" sz="2000" kern="1200"/>
        </a:p>
      </dsp:txBody>
      <dsp:txXfrm>
        <a:off x="977652" y="1687381"/>
        <a:ext cx="1353672" cy="859582"/>
      </dsp:txXfrm>
    </dsp:sp>
    <dsp:sp modelId="{2DE85F5C-6D41-6B4F-A4FC-A3ACCE79226A}">
      <dsp:nvSpPr>
        <dsp:cNvPr id="0" name=""/>
        <dsp:cNvSpPr/>
      </dsp:nvSpPr>
      <dsp:spPr>
        <a:xfrm>
          <a:off x="0" y="2797769"/>
          <a:ext cx="1353672" cy="859582"/>
        </a:xfrm>
        <a:prstGeom prst="rect">
          <a:avLst/>
        </a:prstGeom>
        <a:solidFill>
          <a:srgbClr val="F5B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0DA0BC-B06E-0C41-9ED4-4F0B35D816C6}">
      <dsp:nvSpPr>
        <dsp:cNvPr id="0" name=""/>
        <dsp:cNvSpPr/>
      </dsp:nvSpPr>
      <dsp:spPr>
        <a:xfrm>
          <a:off x="150408" y="2940657"/>
          <a:ext cx="1353672" cy="859582"/>
        </a:xfrm>
        <a:prstGeom prst="rect">
          <a:avLst/>
        </a:prstGeom>
        <a:solidFill>
          <a:schemeClr val="tx1">
            <a:alpha val="9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Role</a:t>
          </a:r>
          <a:endParaRPr lang="en-US" sz="2000" kern="1200"/>
        </a:p>
      </dsp:txBody>
      <dsp:txXfrm>
        <a:off x="150408" y="2940657"/>
        <a:ext cx="1353672" cy="859582"/>
      </dsp:txXfrm>
    </dsp:sp>
    <dsp:sp modelId="{C0329863-ED00-7545-A262-E5E25141CCFD}">
      <dsp:nvSpPr>
        <dsp:cNvPr id="0" name=""/>
        <dsp:cNvSpPr/>
      </dsp:nvSpPr>
      <dsp:spPr>
        <a:xfrm>
          <a:off x="1654489" y="2797769"/>
          <a:ext cx="1353672" cy="859582"/>
        </a:xfrm>
        <a:prstGeom prst="rect">
          <a:avLst/>
        </a:prstGeom>
        <a:solidFill>
          <a:srgbClr val="F5B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6DF7F1-AF19-7D44-AE75-6A0123204091}">
      <dsp:nvSpPr>
        <dsp:cNvPr id="0" name=""/>
        <dsp:cNvSpPr/>
      </dsp:nvSpPr>
      <dsp:spPr>
        <a:xfrm>
          <a:off x="1804897" y="2940657"/>
          <a:ext cx="1353672" cy="859582"/>
        </a:xfrm>
        <a:prstGeom prst="rect">
          <a:avLst/>
        </a:prstGeom>
        <a:solidFill>
          <a:schemeClr val="tx1">
            <a:alpha val="9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Role</a:t>
          </a:r>
          <a:endParaRPr lang="en-US" sz="2000" kern="1200"/>
        </a:p>
      </dsp:txBody>
      <dsp:txXfrm>
        <a:off x="1804897" y="2940657"/>
        <a:ext cx="1353672" cy="859582"/>
      </dsp:txXfrm>
    </dsp:sp>
    <dsp:sp modelId="{1659E73E-1519-4347-9BD0-C17179D48787}">
      <dsp:nvSpPr>
        <dsp:cNvPr id="0" name=""/>
        <dsp:cNvSpPr/>
      </dsp:nvSpPr>
      <dsp:spPr>
        <a:xfrm>
          <a:off x="3308978" y="1544494"/>
          <a:ext cx="1353672" cy="859582"/>
        </a:xfrm>
        <a:prstGeom prst="rect">
          <a:avLst/>
        </a:prstGeom>
        <a:solidFill>
          <a:srgbClr val="F5B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D316D2-E7DE-124A-A006-55DA4FD87EC8}">
      <dsp:nvSpPr>
        <dsp:cNvPr id="0" name=""/>
        <dsp:cNvSpPr/>
      </dsp:nvSpPr>
      <dsp:spPr>
        <a:xfrm>
          <a:off x="3459386" y="1687381"/>
          <a:ext cx="1353672" cy="859582"/>
        </a:xfrm>
        <a:prstGeom prst="rect">
          <a:avLst/>
        </a:prstGeom>
        <a:solidFill>
          <a:schemeClr val="tx1">
            <a:alpha val="9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Role</a:t>
          </a:r>
          <a:endParaRPr lang="en-US" sz="2000" kern="1200"/>
        </a:p>
      </dsp:txBody>
      <dsp:txXfrm>
        <a:off x="3459386" y="1687381"/>
        <a:ext cx="1353672" cy="859582"/>
      </dsp:txXfrm>
    </dsp:sp>
    <dsp:sp modelId="{E4D075DA-38D5-914D-B24E-CA654A6AE26D}">
      <dsp:nvSpPr>
        <dsp:cNvPr id="0" name=""/>
        <dsp:cNvSpPr/>
      </dsp:nvSpPr>
      <dsp:spPr>
        <a:xfrm>
          <a:off x="3308978" y="2797769"/>
          <a:ext cx="1353672" cy="859582"/>
        </a:xfrm>
        <a:prstGeom prst="rect">
          <a:avLst/>
        </a:prstGeom>
        <a:solidFill>
          <a:srgbClr val="F5B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05672C-00FA-C949-AC88-6B884B9DAA64}">
      <dsp:nvSpPr>
        <dsp:cNvPr id="0" name=""/>
        <dsp:cNvSpPr/>
      </dsp:nvSpPr>
      <dsp:spPr>
        <a:xfrm>
          <a:off x="3459386" y="2940657"/>
          <a:ext cx="1353672" cy="859582"/>
        </a:xfrm>
        <a:prstGeom prst="rect">
          <a:avLst/>
        </a:prstGeom>
        <a:solidFill>
          <a:schemeClr val="tx1">
            <a:alpha val="9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Role</a:t>
          </a:r>
          <a:endParaRPr lang="en-US" sz="2000" kern="1200"/>
        </a:p>
      </dsp:txBody>
      <dsp:txXfrm>
        <a:off x="3459386" y="2940657"/>
        <a:ext cx="1353672" cy="8595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408E61-5EB0-0348-BAEC-727CB89F9873}">
      <dsp:nvSpPr>
        <dsp:cNvPr id="0" name=""/>
        <dsp:cNvSpPr/>
      </dsp:nvSpPr>
      <dsp:spPr>
        <a:xfrm>
          <a:off x="2129030" y="2005354"/>
          <a:ext cx="499894" cy="9525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9947" y="0"/>
              </a:lnTo>
              <a:lnTo>
                <a:pt x="249947" y="952543"/>
              </a:lnTo>
              <a:lnTo>
                <a:pt x="499894" y="952543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52083" y="2454731"/>
        <a:ext cx="53787" cy="53787"/>
      </dsp:txXfrm>
    </dsp:sp>
    <dsp:sp modelId="{5BF869A0-D297-4C4C-B429-1E40F9153FE6}">
      <dsp:nvSpPr>
        <dsp:cNvPr id="0" name=""/>
        <dsp:cNvSpPr/>
      </dsp:nvSpPr>
      <dsp:spPr>
        <a:xfrm>
          <a:off x="2129030" y="1959634"/>
          <a:ext cx="49989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9894" y="4572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66480" y="1992856"/>
        <a:ext cx="24994" cy="24994"/>
      </dsp:txXfrm>
    </dsp:sp>
    <dsp:sp modelId="{ECF6AF9C-BF13-1D43-8A2D-2C940F120839}">
      <dsp:nvSpPr>
        <dsp:cNvPr id="0" name=""/>
        <dsp:cNvSpPr/>
      </dsp:nvSpPr>
      <dsp:spPr>
        <a:xfrm>
          <a:off x="2129030" y="1052810"/>
          <a:ext cx="499894" cy="952543"/>
        </a:xfrm>
        <a:custGeom>
          <a:avLst/>
          <a:gdLst/>
          <a:ahLst/>
          <a:cxnLst/>
          <a:rect l="0" t="0" r="0" b="0"/>
          <a:pathLst>
            <a:path>
              <a:moveTo>
                <a:pt x="0" y="952543"/>
              </a:moveTo>
              <a:lnTo>
                <a:pt x="249947" y="952543"/>
              </a:lnTo>
              <a:lnTo>
                <a:pt x="249947" y="0"/>
              </a:lnTo>
              <a:lnTo>
                <a:pt x="499894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52083" y="1502188"/>
        <a:ext cx="53787" cy="53787"/>
      </dsp:txXfrm>
    </dsp:sp>
    <dsp:sp modelId="{1FF5C11D-BEF2-CC49-8058-900C0540BEA2}">
      <dsp:nvSpPr>
        <dsp:cNvPr id="0" name=""/>
        <dsp:cNvSpPr/>
      </dsp:nvSpPr>
      <dsp:spPr>
        <a:xfrm rot="16200000">
          <a:off x="-257340" y="1624336"/>
          <a:ext cx="4010708" cy="762034"/>
        </a:xfrm>
        <a:prstGeom prst="rect">
          <a:avLst/>
        </a:prstGeom>
        <a:solidFill>
          <a:schemeClr val="tx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rial"/>
              <a:cs typeface="Arial"/>
            </a:rPr>
            <a:t>“Front Doors” of the College</a:t>
          </a:r>
          <a:endParaRPr lang="en-US" sz="2000" b="1" kern="1200" dirty="0">
            <a:latin typeface="Arial"/>
            <a:cs typeface="Arial"/>
          </a:endParaRPr>
        </a:p>
      </dsp:txBody>
      <dsp:txXfrm>
        <a:off x="-257340" y="1624336"/>
        <a:ext cx="4010708" cy="762034"/>
      </dsp:txXfrm>
    </dsp:sp>
    <dsp:sp modelId="{618D3A89-83EB-F440-9BB3-2BC768B7A684}">
      <dsp:nvSpPr>
        <dsp:cNvPr id="0" name=""/>
        <dsp:cNvSpPr/>
      </dsp:nvSpPr>
      <dsp:spPr>
        <a:xfrm>
          <a:off x="2628924" y="671793"/>
          <a:ext cx="2499473" cy="762034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rial"/>
              <a:cs typeface="Arial"/>
            </a:rPr>
            <a:t>Students</a:t>
          </a:r>
          <a:endParaRPr lang="en-US" sz="2000" b="1" kern="1200" dirty="0">
            <a:latin typeface="Arial"/>
            <a:cs typeface="Arial"/>
          </a:endParaRPr>
        </a:p>
      </dsp:txBody>
      <dsp:txXfrm>
        <a:off x="2628924" y="671793"/>
        <a:ext cx="2499473" cy="762034"/>
      </dsp:txXfrm>
    </dsp:sp>
    <dsp:sp modelId="{C49AC3A6-D5FF-6E4A-BC36-8058647F2EFC}">
      <dsp:nvSpPr>
        <dsp:cNvPr id="0" name=""/>
        <dsp:cNvSpPr/>
      </dsp:nvSpPr>
      <dsp:spPr>
        <a:xfrm>
          <a:off x="2628924" y="1624336"/>
          <a:ext cx="2499473" cy="762034"/>
        </a:xfrm>
        <a:prstGeom prst="rect">
          <a:avLst/>
        </a:prstGeom>
        <a:solidFill>
          <a:srgbClr val="E51B1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Fine Arts Center</a:t>
          </a:r>
        </a:p>
      </dsp:txBody>
      <dsp:txXfrm>
        <a:off x="2628924" y="1624336"/>
        <a:ext cx="2499473" cy="762034"/>
      </dsp:txXfrm>
    </dsp:sp>
    <dsp:sp modelId="{61DB2954-4B8D-1F46-8CAF-BEC8D6973945}">
      <dsp:nvSpPr>
        <dsp:cNvPr id="0" name=""/>
        <dsp:cNvSpPr/>
      </dsp:nvSpPr>
      <dsp:spPr>
        <a:xfrm>
          <a:off x="2628924" y="2576879"/>
          <a:ext cx="2499473" cy="762034"/>
        </a:xfrm>
        <a:prstGeom prst="rect">
          <a:avLst/>
        </a:prstGeom>
        <a:solidFill>
          <a:srgbClr val="F5B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rial"/>
              <a:cs typeface="Arial"/>
            </a:rPr>
            <a:t>Athletics</a:t>
          </a:r>
          <a:endParaRPr lang="en-US" sz="2000" b="1" kern="1200" dirty="0">
            <a:latin typeface="Arial"/>
            <a:cs typeface="Arial"/>
          </a:endParaRPr>
        </a:p>
      </dsp:txBody>
      <dsp:txXfrm>
        <a:off x="2628924" y="2576879"/>
        <a:ext cx="2499473" cy="7620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520DE6-9351-3C40-BF2C-3AB8DEF14E03}">
      <dsp:nvSpPr>
        <dsp:cNvPr id="0" name=""/>
        <dsp:cNvSpPr/>
      </dsp:nvSpPr>
      <dsp:spPr>
        <a:xfrm>
          <a:off x="2411325" y="1370"/>
          <a:ext cx="1460293" cy="949190"/>
        </a:xfrm>
        <a:prstGeom prst="rect">
          <a:avLst/>
        </a:prstGeom>
        <a:solidFill>
          <a:srgbClr val="F5B00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" panose="020B0604020202020204" pitchFamily="34" charset="0"/>
              <a:cs typeface="Arial" panose="020B0604020202020204" pitchFamily="34" charset="0"/>
            </a:rPr>
            <a:t>Cycle phase short description</a:t>
          </a:r>
        </a:p>
      </dsp:txBody>
      <dsp:txXfrm>
        <a:off x="2411325" y="1370"/>
        <a:ext cx="1460293" cy="949190"/>
      </dsp:txXfrm>
    </dsp:sp>
    <dsp:sp modelId="{E3183C9D-563D-164D-AFD6-C997FB7668AC}">
      <dsp:nvSpPr>
        <dsp:cNvPr id="0" name=""/>
        <dsp:cNvSpPr/>
      </dsp:nvSpPr>
      <dsp:spPr>
        <a:xfrm>
          <a:off x="1245934" y="475965"/>
          <a:ext cx="3791074" cy="3791074"/>
        </a:xfrm>
        <a:custGeom>
          <a:avLst/>
          <a:gdLst/>
          <a:ahLst/>
          <a:cxnLst/>
          <a:rect l="0" t="0" r="0" b="0"/>
          <a:pathLst>
            <a:path>
              <a:moveTo>
                <a:pt x="2821107" y="241336"/>
              </a:moveTo>
              <a:arcTo wR="1895537" hR="1895537" stAng="17953692" swAng="1211131"/>
            </a:path>
          </a:pathLst>
        </a:custGeom>
        <a:noFill/>
        <a:ln w="22225" cap="flat" cmpd="sng" algn="ctr">
          <a:solidFill>
            <a:schemeClr val="tx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86EB5B-F550-564D-8826-7BBDD8EEE856}">
      <dsp:nvSpPr>
        <dsp:cNvPr id="0" name=""/>
        <dsp:cNvSpPr/>
      </dsp:nvSpPr>
      <dsp:spPr>
        <a:xfrm>
          <a:off x="4214088" y="1311153"/>
          <a:ext cx="1460293" cy="949190"/>
        </a:xfrm>
        <a:prstGeom prst="rect">
          <a:avLst/>
        </a:prstGeom>
        <a:solidFill>
          <a:srgbClr val="F5B00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" panose="020B0604020202020204" pitchFamily="34" charset="0"/>
              <a:cs typeface="Arial" panose="020B0604020202020204" pitchFamily="34" charset="0"/>
            </a:rPr>
            <a:t>Cycle phase short description</a:t>
          </a:r>
        </a:p>
      </dsp:txBody>
      <dsp:txXfrm>
        <a:off x="4214088" y="1311153"/>
        <a:ext cx="1460293" cy="949190"/>
      </dsp:txXfrm>
    </dsp:sp>
    <dsp:sp modelId="{2ACEC7AB-4BA1-9C43-89B0-AE29A1544791}">
      <dsp:nvSpPr>
        <dsp:cNvPr id="0" name=""/>
        <dsp:cNvSpPr/>
      </dsp:nvSpPr>
      <dsp:spPr>
        <a:xfrm>
          <a:off x="1245934" y="475965"/>
          <a:ext cx="3791074" cy="3791074"/>
        </a:xfrm>
        <a:custGeom>
          <a:avLst/>
          <a:gdLst/>
          <a:ahLst/>
          <a:cxnLst/>
          <a:rect l="0" t="0" r="0" b="0"/>
          <a:pathLst>
            <a:path>
              <a:moveTo>
                <a:pt x="3786522" y="2026826"/>
              </a:moveTo>
              <a:arcTo wR="1895537" hR="1895537" stAng="21838297" swAng="1359411"/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E2046D-D40A-EB49-9272-0C8E1E3CD1C5}">
      <dsp:nvSpPr>
        <dsp:cNvPr id="0" name=""/>
        <dsp:cNvSpPr/>
      </dsp:nvSpPr>
      <dsp:spPr>
        <a:xfrm>
          <a:off x="3525493" y="3430428"/>
          <a:ext cx="1460293" cy="949190"/>
        </a:xfrm>
        <a:prstGeom prst="rect">
          <a:avLst/>
        </a:prstGeom>
        <a:solidFill>
          <a:srgbClr val="F5B00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" panose="020B0604020202020204" pitchFamily="34" charset="0"/>
              <a:cs typeface="Arial" panose="020B0604020202020204" pitchFamily="34" charset="0"/>
            </a:rPr>
            <a:t>Cycle phase short description</a:t>
          </a:r>
        </a:p>
      </dsp:txBody>
      <dsp:txXfrm>
        <a:off x="3525493" y="3430428"/>
        <a:ext cx="1460293" cy="949190"/>
      </dsp:txXfrm>
    </dsp:sp>
    <dsp:sp modelId="{6D22FEA2-99E5-214E-9B45-77674F5DD712}">
      <dsp:nvSpPr>
        <dsp:cNvPr id="0" name=""/>
        <dsp:cNvSpPr/>
      </dsp:nvSpPr>
      <dsp:spPr>
        <a:xfrm>
          <a:off x="1245934" y="475965"/>
          <a:ext cx="3791074" cy="3791074"/>
        </a:xfrm>
        <a:custGeom>
          <a:avLst/>
          <a:gdLst/>
          <a:ahLst/>
          <a:cxnLst/>
          <a:rect l="0" t="0" r="0" b="0"/>
          <a:pathLst>
            <a:path>
              <a:moveTo>
                <a:pt x="2128039" y="3776760"/>
              </a:moveTo>
              <a:arcTo wR="1895537" hR="1895537" stAng="4977268" swAng="845464"/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3A2FBD-DFC9-4E44-A63B-BBF0DEEDB43F}">
      <dsp:nvSpPr>
        <dsp:cNvPr id="0" name=""/>
        <dsp:cNvSpPr/>
      </dsp:nvSpPr>
      <dsp:spPr>
        <a:xfrm>
          <a:off x="1297156" y="3430428"/>
          <a:ext cx="1460293" cy="949190"/>
        </a:xfrm>
        <a:prstGeom prst="rect">
          <a:avLst/>
        </a:prstGeom>
        <a:solidFill>
          <a:srgbClr val="F5B00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" panose="020B0604020202020204" pitchFamily="34" charset="0"/>
              <a:cs typeface="Arial" panose="020B0604020202020204" pitchFamily="34" charset="0"/>
            </a:rPr>
            <a:t>Cycle phase short description</a:t>
          </a:r>
        </a:p>
      </dsp:txBody>
      <dsp:txXfrm>
        <a:off x="1297156" y="3430428"/>
        <a:ext cx="1460293" cy="949190"/>
      </dsp:txXfrm>
    </dsp:sp>
    <dsp:sp modelId="{10B73AEF-4444-6941-8B01-CE39D6FF6D98}">
      <dsp:nvSpPr>
        <dsp:cNvPr id="0" name=""/>
        <dsp:cNvSpPr/>
      </dsp:nvSpPr>
      <dsp:spPr>
        <a:xfrm>
          <a:off x="1245934" y="475965"/>
          <a:ext cx="3791074" cy="3791074"/>
        </a:xfrm>
        <a:custGeom>
          <a:avLst/>
          <a:gdLst/>
          <a:ahLst/>
          <a:cxnLst/>
          <a:rect l="0" t="0" r="0" b="0"/>
          <a:pathLst>
            <a:path>
              <a:moveTo>
                <a:pt x="201056" y="2745122"/>
              </a:moveTo>
              <a:arcTo wR="1895537" hR="1895537" stAng="9202293" swAng="1359411"/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971B30-6965-CC4B-9CB8-61291412AC2B}">
      <dsp:nvSpPr>
        <dsp:cNvPr id="0" name=""/>
        <dsp:cNvSpPr/>
      </dsp:nvSpPr>
      <dsp:spPr>
        <a:xfrm>
          <a:off x="608562" y="1311153"/>
          <a:ext cx="1460293" cy="949190"/>
        </a:xfrm>
        <a:prstGeom prst="rect">
          <a:avLst/>
        </a:prstGeom>
        <a:solidFill>
          <a:srgbClr val="F5B00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" panose="020B0604020202020204" pitchFamily="34" charset="0"/>
              <a:cs typeface="Arial" panose="020B0604020202020204" pitchFamily="34" charset="0"/>
            </a:rPr>
            <a:t>Cycle phase short description</a:t>
          </a:r>
        </a:p>
      </dsp:txBody>
      <dsp:txXfrm>
        <a:off x="608562" y="1311153"/>
        <a:ext cx="1460293" cy="949190"/>
      </dsp:txXfrm>
    </dsp:sp>
    <dsp:sp modelId="{C1F0F5D1-32DF-D845-B2C8-CAD04C92D090}">
      <dsp:nvSpPr>
        <dsp:cNvPr id="0" name=""/>
        <dsp:cNvSpPr/>
      </dsp:nvSpPr>
      <dsp:spPr>
        <a:xfrm>
          <a:off x="1245934" y="475965"/>
          <a:ext cx="3791074" cy="3791074"/>
        </a:xfrm>
        <a:custGeom>
          <a:avLst/>
          <a:gdLst/>
          <a:ahLst/>
          <a:cxnLst/>
          <a:rect l="0" t="0" r="0" b="0"/>
          <a:pathLst>
            <a:path>
              <a:moveTo>
                <a:pt x="456014" y="662315"/>
              </a:moveTo>
              <a:arcTo wR="1895537" hR="1895537" stAng="13235177" swAng="1211131"/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6EB164-0785-D749-9466-8269F3830A36}">
      <dsp:nvSpPr>
        <dsp:cNvPr id="0" name=""/>
        <dsp:cNvSpPr/>
      </dsp:nvSpPr>
      <dsp:spPr>
        <a:xfrm>
          <a:off x="0" y="2734916"/>
          <a:ext cx="4754880" cy="897660"/>
        </a:xfrm>
        <a:prstGeom prst="rect">
          <a:avLst/>
        </a:prstGeom>
        <a:solidFill>
          <a:schemeClr val="tx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" panose="020B0604020202020204" pitchFamily="34" charset="0"/>
              <a:cs typeface="Arial" panose="020B0604020202020204" pitchFamily="34" charset="0"/>
            </a:rPr>
            <a:t>Title of Step 3</a:t>
          </a:r>
        </a:p>
      </dsp:txBody>
      <dsp:txXfrm>
        <a:off x="0" y="2734916"/>
        <a:ext cx="4754880" cy="484736"/>
      </dsp:txXfrm>
    </dsp:sp>
    <dsp:sp modelId="{FDE8E9C1-2BD7-A849-8C97-6ECD36967EBB}">
      <dsp:nvSpPr>
        <dsp:cNvPr id="0" name=""/>
        <dsp:cNvSpPr/>
      </dsp:nvSpPr>
      <dsp:spPr>
        <a:xfrm>
          <a:off x="0" y="3220296"/>
          <a:ext cx="2377439" cy="412923"/>
        </a:xfrm>
        <a:prstGeom prst="rect">
          <a:avLst/>
        </a:prstGeom>
        <a:solidFill>
          <a:srgbClr val="F5B00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Subtext 1</a:t>
          </a:r>
        </a:p>
      </dsp:txBody>
      <dsp:txXfrm>
        <a:off x="0" y="3220296"/>
        <a:ext cx="2377439" cy="412923"/>
      </dsp:txXfrm>
    </dsp:sp>
    <dsp:sp modelId="{CE9714AD-94F0-924F-847C-ACD2B2C776E5}">
      <dsp:nvSpPr>
        <dsp:cNvPr id="0" name=""/>
        <dsp:cNvSpPr/>
      </dsp:nvSpPr>
      <dsp:spPr>
        <a:xfrm>
          <a:off x="2377440" y="3220296"/>
          <a:ext cx="2377439" cy="412923"/>
        </a:xfrm>
        <a:prstGeom prst="rect">
          <a:avLst/>
        </a:prstGeom>
        <a:solidFill>
          <a:srgbClr val="F5B00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Subtext</a:t>
          </a:r>
          <a:r>
            <a:rPr lang="en-US" sz="1800" kern="1200" dirty="0"/>
            <a:t> 2</a:t>
          </a:r>
        </a:p>
      </dsp:txBody>
      <dsp:txXfrm>
        <a:off x="2377440" y="3220296"/>
        <a:ext cx="2377439" cy="412923"/>
      </dsp:txXfrm>
    </dsp:sp>
    <dsp:sp modelId="{3CB6A461-0CC6-9E4A-A99E-D9B29C59840A}">
      <dsp:nvSpPr>
        <dsp:cNvPr id="0" name=""/>
        <dsp:cNvSpPr/>
      </dsp:nvSpPr>
      <dsp:spPr>
        <a:xfrm rot="10800000">
          <a:off x="0" y="1367779"/>
          <a:ext cx="4754880" cy="1380602"/>
        </a:xfrm>
        <a:prstGeom prst="upArrowCallout">
          <a:avLst/>
        </a:prstGeom>
        <a:solidFill>
          <a:schemeClr val="tx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" panose="020B0604020202020204" pitchFamily="34" charset="0"/>
              <a:cs typeface="Arial" panose="020B0604020202020204" pitchFamily="34" charset="0"/>
            </a:rPr>
            <a:t>Title of Step 2</a:t>
          </a:r>
        </a:p>
      </dsp:txBody>
      <dsp:txXfrm rot="-10800000">
        <a:off x="0" y="1367779"/>
        <a:ext cx="4754880" cy="484591"/>
      </dsp:txXfrm>
    </dsp:sp>
    <dsp:sp modelId="{B42E1DEF-6122-934B-A7F4-83B1D26D3A1A}">
      <dsp:nvSpPr>
        <dsp:cNvPr id="0" name=""/>
        <dsp:cNvSpPr/>
      </dsp:nvSpPr>
      <dsp:spPr>
        <a:xfrm>
          <a:off x="0" y="1852371"/>
          <a:ext cx="2377439" cy="412800"/>
        </a:xfrm>
        <a:prstGeom prst="rect">
          <a:avLst/>
        </a:prstGeom>
        <a:solidFill>
          <a:srgbClr val="F5B00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Subtext 1</a:t>
          </a:r>
        </a:p>
      </dsp:txBody>
      <dsp:txXfrm>
        <a:off x="0" y="1852371"/>
        <a:ext cx="2377439" cy="412800"/>
      </dsp:txXfrm>
    </dsp:sp>
    <dsp:sp modelId="{5B4E3049-B6A6-7E42-946F-771D8D8C712E}">
      <dsp:nvSpPr>
        <dsp:cNvPr id="0" name=""/>
        <dsp:cNvSpPr/>
      </dsp:nvSpPr>
      <dsp:spPr>
        <a:xfrm>
          <a:off x="2377440" y="1852371"/>
          <a:ext cx="2377439" cy="412800"/>
        </a:xfrm>
        <a:prstGeom prst="rect">
          <a:avLst/>
        </a:prstGeom>
        <a:solidFill>
          <a:srgbClr val="F5B00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Subtext 2</a:t>
          </a:r>
        </a:p>
      </dsp:txBody>
      <dsp:txXfrm>
        <a:off x="2377440" y="1852371"/>
        <a:ext cx="2377439" cy="412800"/>
      </dsp:txXfrm>
    </dsp:sp>
    <dsp:sp modelId="{0C81D081-4CE5-B740-AAF0-3AAABD9D4F52}">
      <dsp:nvSpPr>
        <dsp:cNvPr id="0" name=""/>
        <dsp:cNvSpPr/>
      </dsp:nvSpPr>
      <dsp:spPr>
        <a:xfrm rot="10800000">
          <a:off x="0" y="7"/>
          <a:ext cx="4754880" cy="1380602"/>
        </a:xfrm>
        <a:prstGeom prst="upArrowCallout">
          <a:avLst/>
        </a:prstGeom>
        <a:solidFill>
          <a:schemeClr val="tx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" panose="020B0604020202020204" pitchFamily="34" charset="0"/>
              <a:cs typeface="Arial" panose="020B0604020202020204" pitchFamily="34" charset="0"/>
            </a:rPr>
            <a:t>Title of Step 1</a:t>
          </a:r>
        </a:p>
      </dsp:txBody>
      <dsp:txXfrm rot="-10800000">
        <a:off x="0" y="7"/>
        <a:ext cx="4754880" cy="484591"/>
      </dsp:txXfrm>
    </dsp:sp>
    <dsp:sp modelId="{2E2C32A4-07FD-9E45-B16A-9C562798850E}">
      <dsp:nvSpPr>
        <dsp:cNvPr id="0" name=""/>
        <dsp:cNvSpPr/>
      </dsp:nvSpPr>
      <dsp:spPr>
        <a:xfrm>
          <a:off x="0" y="485233"/>
          <a:ext cx="2377439" cy="412800"/>
        </a:xfrm>
        <a:prstGeom prst="rect">
          <a:avLst/>
        </a:prstGeom>
        <a:solidFill>
          <a:srgbClr val="F5B00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Subtext 1</a:t>
          </a:r>
        </a:p>
      </dsp:txBody>
      <dsp:txXfrm>
        <a:off x="0" y="485233"/>
        <a:ext cx="2377439" cy="412800"/>
      </dsp:txXfrm>
    </dsp:sp>
    <dsp:sp modelId="{3E2BF4AF-A0E3-694F-B081-65D84EB49379}">
      <dsp:nvSpPr>
        <dsp:cNvPr id="0" name=""/>
        <dsp:cNvSpPr/>
      </dsp:nvSpPr>
      <dsp:spPr>
        <a:xfrm>
          <a:off x="2377440" y="485233"/>
          <a:ext cx="2377439" cy="412800"/>
        </a:xfrm>
        <a:prstGeom prst="rect">
          <a:avLst/>
        </a:prstGeom>
        <a:solidFill>
          <a:srgbClr val="F5B00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Subtext 2</a:t>
          </a:r>
        </a:p>
      </dsp:txBody>
      <dsp:txXfrm>
        <a:off x="2377440" y="485233"/>
        <a:ext cx="2377439" cy="412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3F6C378-E249-0AFB-D237-F2E1552BC12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C1B7E4-F942-3316-2DDC-9CE8D6E791F1}"/>
              </a:ext>
            </a:extLst>
          </p:cNvPr>
          <p:cNvSpPr/>
          <p:nvPr userDrawn="1"/>
        </p:nvSpPr>
        <p:spPr>
          <a:xfrm>
            <a:off x="243840" y="228600"/>
            <a:ext cx="11704320" cy="64008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ACE3C5-93C3-E0AF-B9A8-965A33906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270" y="4240582"/>
            <a:ext cx="5392570" cy="737818"/>
          </a:xfrm>
        </p:spPr>
        <p:txBody>
          <a:bodyPr/>
          <a:lstStyle>
            <a:lvl1pPr marL="0" indent="0" algn="l">
              <a:buNone/>
              <a:defRPr sz="1700"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766994-9CCE-B96A-40D3-329AA6925D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270" y="2113281"/>
            <a:ext cx="5392570" cy="1879282"/>
          </a:xfrm>
        </p:spPr>
        <p:txBody>
          <a:bodyPr anchor="b"/>
          <a:lstStyle>
            <a:lvl1pPr algn="l">
              <a:defRPr sz="4500"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5953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AAA42C-0F16-C79C-F701-93ABFC9E31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5F0D3F-5ACF-0346-2D67-89DFA9EDBD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6653" y="2616199"/>
            <a:ext cx="8078694" cy="1185863"/>
          </a:xfrm>
          <a:solidFill>
            <a:schemeClr val="tx1"/>
          </a:solidFill>
          <a:ln w="38100">
            <a:noFill/>
          </a:ln>
        </p:spPr>
        <p:txBody>
          <a:bodyPr anchor="ctr"/>
          <a:lstStyle>
            <a:lvl1pPr algn="ctr">
              <a:defRPr sz="3800" b="1" i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5417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F5B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a black rectangle&#10;&#10;AI-generated content may be incorrect.">
            <a:extLst>
              <a:ext uri="{FF2B5EF4-FFF2-40B4-BE49-F238E27FC236}">
                <a16:creationId xmlns:a16="http://schemas.microsoft.com/office/drawing/2014/main" id="{D57412FE-5993-2732-8B59-ABED9DE3FA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000CC6-5976-3287-7ECE-7D43CD10B8F7}"/>
              </a:ext>
            </a:extLst>
          </p:cNvPr>
          <p:cNvSpPr/>
          <p:nvPr userDrawn="1"/>
        </p:nvSpPr>
        <p:spPr>
          <a:xfrm>
            <a:off x="243840" y="228600"/>
            <a:ext cx="11704320" cy="64008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3A4C8ADD-DE08-1752-E79B-0E2B264BD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7" y="2026559"/>
            <a:ext cx="10515600" cy="19485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i="1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“Pull quote to add emphasis to a topic.”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61C41D7-08F3-6C75-33DA-89FC50F4CA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7" y="4259632"/>
            <a:ext cx="9144000" cy="464768"/>
          </a:xfrm>
        </p:spPr>
        <p:txBody>
          <a:bodyPr/>
          <a:lstStyle>
            <a:lvl1pPr marL="0" indent="0" algn="ctr">
              <a:buNone/>
              <a:defRPr sz="1800" b="1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FIRSTNAME LASTNAME</a:t>
            </a:r>
          </a:p>
        </p:txBody>
      </p:sp>
    </p:spTree>
    <p:extLst>
      <p:ext uri="{BB962C8B-B14F-4D97-AF65-F5344CB8AC3E}">
        <p14:creationId xmlns:p14="http://schemas.microsoft.com/office/powerpoint/2010/main" val="3123180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 1">
    <p:bg>
      <p:bgPr>
        <a:solidFill>
          <a:srgbClr val="F5B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a black rectangle&#10;&#10;AI-generated content may be incorrect.">
            <a:extLst>
              <a:ext uri="{FF2B5EF4-FFF2-40B4-BE49-F238E27FC236}">
                <a16:creationId xmlns:a16="http://schemas.microsoft.com/office/drawing/2014/main" id="{E275B05E-5DBA-EFE7-9FAB-190EFC0BDF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3F9DD7B-5B2F-3F6B-5B7D-CE473331D5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516062" y="571500"/>
            <a:ext cx="9159875" cy="5054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FFE5092-588A-9B27-D379-290AC6A928E1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531937" y="5898541"/>
            <a:ext cx="9144000" cy="598118"/>
          </a:xfrm>
        </p:spPr>
        <p:txBody>
          <a:bodyPr/>
          <a:lstStyle>
            <a:lvl1pPr marL="0" indent="0" algn="ctr">
              <a:buNone/>
              <a:defRPr sz="1800" i="1"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9FCEAB-11A4-4B6E-5FC4-585476A015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34" r="334"/>
          <a:stretch/>
        </p:blipFill>
        <p:spPr>
          <a:xfrm>
            <a:off x="10979150" y="6086032"/>
            <a:ext cx="1028700" cy="5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23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a black rectangle&#10;&#10;AI-generated content may be incorrect.">
            <a:extLst>
              <a:ext uri="{FF2B5EF4-FFF2-40B4-BE49-F238E27FC236}">
                <a16:creationId xmlns:a16="http://schemas.microsoft.com/office/drawing/2014/main" id="{E275B05E-5DBA-EFE7-9FAB-190EFC0BDF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3F9DD7B-5B2F-3F6B-5B7D-CE473331D5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516062" y="571500"/>
            <a:ext cx="9159875" cy="5054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FFE5092-588A-9B27-D379-290AC6A928E1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531937" y="5898541"/>
            <a:ext cx="9144000" cy="598118"/>
          </a:xfrm>
        </p:spPr>
        <p:txBody>
          <a:bodyPr/>
          <a:lstStyle>
            <a:lvl1pPr marL="0" indent="0" algn="ctr">
              <a:buNone/>
              <a:defRPr sz="1800" i="1"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873D6F-C5FA-B08D-73F8-A8CE4183F032}"/>
              </a:ext>
            </a:extLst>
          </p:cNvPr>
          <p:cNvSpPr/>
          <p:nvPr userDrawn="1"/>
        </p:nvSpPr>
        <p:spPr>
          <a:xfrm>
            <a:off x="10953750" y="6060632"/>
            <a:ext cx="977346" cy="598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318DF12-8704-5BB0-82F8-87748D1CA7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" r="62637" b="-2967"/>
          <a:stretch>
            <a:fillRect/>
          </a:stretch>
        </p:blipFill>
        <p:spPr>
          <a:xfrm>
            <a:off x="10988911" y="6090449"/>
            <a:ext cx="1028700" cy="5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86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 3">
    <p:bg>
      <p:bgPr>
        <a:solidFill>
          <a:srgbClr val="F5B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a black rectangle&#10;&#10;AI-generated content may be incorrect.">
            <a:extLst>
              <a:ext uri="{FF2B5EF4-FFF2-40B4-BE49-F238E27FC236}">
                <a16:creationId xmlns:a16="http://schemas.microsoft.com/office/drawing/2014/main" id="{E275B05E-5DBA-EFE7-9FAB-190EFC0BDF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3F9DD7B-5B2F-3F6B-5B7D-CE473331D5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443162" y="482600"/>
            <a:ext cx="3652838" cy="5054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FFE5092-588A-9B27-D379-290AC6A928E1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531937" y="5898541"/>
            <a:ext cx="9144000" cy="598118"/>
          </a:xfrm>
        </p:spPr>
        <p:txBody>
          <a:bodyPr/>
          <a:lstStyle>
            <a:lvl1pPr marL="0" indent="0" algn="ctr">
              <a:buNone/>
              <a:defRPr sz="1800" i="1"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88E4A17-6BF6-430F-AE89-BEC8171AB21F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367462" y="482600"/>
            <a:ext cx="3652838" cy="5054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C0AFAE-94F6-C03B-132D-88EE10F599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34" r="334"/>
          <a:stretch/>
        </p:blipFill>
        <p:spPr>
          <a:xfrm>
            <a:off x="10979150" y="6086032"/>
            <a:ext cx="1028700" cy="5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79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a black rectangle&#10;&#10;AI-generated content may be incorrect.">
            <a:extLst>
              <a:ext uri="{FF2B5EF4-FFF2-40B4-BE49-F238E27FC236}">
                <a16:creationId xmlns:a16="http://schemas.microsoft.com/office/drawing/2014/main" id="{E275B05E-5DBA-EFE7-9FAB-190EFC0BDF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3F9DD7B-5B2F-3F6B-5B7D-CE473331D5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443162" y="482600"/>
            <a:ext cx="3652838" cy="5054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FFE5092-588A-9B27-D379-290AC6A928E1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531937" y="5898541"/>
            <a:ext cx="9144000" cy="598118"/>
          </a:xfrm>
        </p:spPr>
        <p:txBody>
          <a:bodyPr/>
          <a:lstStyle>
            <a:lvl1pPr marL="0" indent="0" algn="ctr">
              <a:buNone/>
              <a:defRPr sz="1800" i="1"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88E4A17-6BF6-430F-AE89-BEC8171AB21F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367462" y="482600"/>
            <a:ext cx="3652838" cy="5054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210160-5830-D0B8-CA7F-2E3506A5C2B6}"/>
              </a:ext>
            </a:extLst>
          </p:cNvPr>
          <p:cNvSpPr/>
          <p:nvPr userDrawn="1"/>
        </p:nvSpPr>
        <p:spPr>
          <a:xfrm>
            <a:off x="10953750" y="6060632"/>
            <a:ext cx="977346" cy="598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9CFD036-234C-3B5D-CF00-A0615D3015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" r="62637" b="-2967"/>
          <a:stretch>
            <a:fillRect/>
          </a:stretch>
        </p:blipFill>
        <p:spPr>
          <a:xfrm>
            <a:off x="10988911" y="6090449"/>
            <a:ext cx="1028700" cy="5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36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 and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a black rectangle&#10;&#10;AI-generated content may be incorrect.">
            <a:extLst>
              <a:ext uri="{FF2B5EF4-FFF2-40B4-BE49-F238E27FC236}">
                <a16:creationId xmlns:a16="http://schemas.microsoft.com/office/drawing/2014/main" id="{E275B05E-5DBA-EFE7-9FAB-190EFC0BDF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3F9DD7B-5B2F-3F6B-5B7D-CE473331D5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0562" y="587781"/>
            <a:ext cx="3678237" cy="5682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85F241-718A-E262-1C43-6FF5F1C427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8538" y="1816100"/>
            <a:ext cx="5821362" cy="1752600"/>
          </a:xfrm>
        </p:spPr>
        <p:txBody>
          <a:bodyPr/>
          <a:lstStyle>
            <a:lvl1pPr>
              <a:defRPr sz="4800"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Firstname</a:t>
            </a:r>
            <a:br>
              <a:rPr lang="en-US" dirty="0"/>
            </a:br>
            <a:r>
              <a:rPr lang="en-US" dirty="0"/>
              <a:t>Lastname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06412B-878F-7541-25EC-437FE2CDF810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808538" y="3797301"/>
            <a:ext cx="4907430" cy="1042618"/>
          </a:xfrm>
        </p:spPr>
        <p:txBody>
          <a:bodyPr/>
          <a:lstStyle>
            <a:lvl1pPr marL="0" indent="0" algn="l">
              <a:buNone/>
              <a:defRPr sz="1800"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Job title / bio / description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030619-C74B-9ABC-7D13-BB3E26D54C36}"/>
              </a:ext>
            </a:extLst>
          </p:cNvPr>
          <p:cNvSpPr/>
          <p:nvPr userDrawn="1"/>
        </p:nvSpPr>
        <p:spPr>
          <a:xfrm>
            <a:off x="10953750" y="6060632"/>
            <a:ext cx="977346" cy="598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C7D8934B-AF22-ED79-C415-BA42E6A769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" r="62637" b="-2967"/>
          <a:stretch>
            <a:fillRect/>
          </a:stretch>
        </p:blipFill>
        <p:spPr>
          <a:xfrm>
            <a:off x="10988911" y="6090449"/>
            <a:ext cx="1028700" cy="5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32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DD46847-293F-9C94-F1BD-4B8E17B298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800" y="584200"/>
            <a:ext cx="10515600" cy="839788"/>
          </a:xfrm>
        </p:spPr>
        <p:txBody>
          <a:bodyPr/>
          <a:lstStyle>
            <a:lvl1pPr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Charts 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D459EBB-C4D1-8CA6-42A7-5CEA0156E8F5}"/>
              </a:ext>
            </a:extLst>
          </p:cNvPr>
          <p:cNvCxnSpPr>
            <a:cxnSpLocks/>
          </p:cNvCxnSpPr>
          <p:nvPr userDrawn="1"/>
        </p:nvCxnSpPr>
        <p:spPr>
          <a:xfrm>
            <a:off x="653143" y="1422071"/>
            <a:ext cx="10723418" cy="0"/>
          </a:xfrm>
          <a:prstGeom prst="line">
            <a:avLst/>
          </a:prstGeom>
          <a:ln w="28575">
            <a:solidFill>
              <a:srgbClr val="F5B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1BC6C55A-6D5A-2450-DFD8-67CEE0702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" r="62637" b="-2967"/>
          <a:stretch>
            <a:fillRect/>
          </a:stretch>
        </p:blipFill>
        <p:spPr>
          <a:xfrm>
            <a:off x="10988911" y="6090449"/>
            <a:ext cx="1028700" cy="5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19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DD46847-293F-9C94-F1BD-4B8E17B298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800" y="584200"/>
            <a:ext cx="10515600" cy="839788"/>
          </a:xfrm>
        </p:spPr>
        <p:txBody>
          <a:bodyPr/>
          <a:lstStyle>
            <a:lvl1pPr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Charts 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D459EBB-C4D1-8CA6-42A7-5CEA0156E8F5}"/>
              </a:ext>
            </a:extLst>
          </p:cNvPr>
          <p:cNvCxnSpPr>
            <a:cxnSpLocks/>
          </p:cNvCxnSpPr>
          <p:nvPr userDrawn="1"/>
        </p:nvCxnSpPr>
        <p:spPr>
          <a:xfrm>
            <a:off x="653143" y="1422071"/>
            <a:ext cx="10723418" cy="0"/>
          </a:xfrm>
          <a:prstGeom prst="line">
            <a:avLst/>
          </a:prstGeom>
          <a:ln w="28575">
            <a:solidFill>
              <a:srgbClr val="F5B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C81DDE80-5880-4EE7-B6A3-54D308BBD7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" r="62637" b="-2967"/>
          <a:stretch>
            <a:fillRect/>
          </a:stretch>
        </p:blipFill>
        <p:spPr>
          <a:xfrm>
            <a:off x="10988911" y="6090449"/>
            <a:ext cx="1028700" cy="5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79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DD46847-293F-9C94-F1BD-4B8E17B298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800" y="584200"/>
            <a:ext cx="10515600" cy="839788"/>
          </a:xfrm>
        </p:spPr>
        <p:txBody>
          <a:bodyPr/>
          <a:lstStyle>
            <a:lvl1pPr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Charts 3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D459EBB-C4D1-8CA6-42A7-5CEA0156E8F5}"/>
              </a:ext>
            </a:extLst>
          </p:cNvPr>
          <p:cNvCxnSpPr>
            <a:cxnSpLocks/>
          </p:cNvCxnSpPr>
          <p:nvPr userDrawn="1"/>
        </p:nvCxnSpPr>
        <p:spPr>
          <a:xfrm>
            <a:off x="653143" y="1422071"/>
            <a:ext cx="10723418" cy="0"/>
          </a:xfrm>
          <a:prstGeom prst="line">
            <a:avLst/>
          </a:prstGeom>
          <a:ln w="28575">
            <a:solidFill>
              <a:srgbClr val="F5B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2078C83-5991-4636-28FB-4095773E55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" r="62637" b="-2967"/>
          <a:stretch>
            <a:fillRect/>
          </a:stretch>
        </p:blipFill>
        <p:spPr>
          <a:xfrm>
            <a:off x="10988911" y="6090449"/>
            <a:ext cx="1028700" cy="5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73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Gold">
    <p:bg>
      <p:bgPr>
        <a:solidFill>
          <a:srgbClr val="F5B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a black rectangle&#10;&#10;AI-generated content may be incorrect.">
            <a:extLst>
              <a:ext uri="{FF2B5EF4-FFF2-40B4-BE49-F238E27FC236}">
                <a16:creationId xmlns:a16="http://schemas.microsoft.com/office/drawing/2014/main" id="{369EE8F7-5C48-D8BE-8259-0A22F1250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76AE5E-BB54-85CB-CDC8-8D1E5BC74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011162" y="5838472"/>
            <a:ext cx="2675739" cy="5652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C1B7E4-F942-3316-2DDC-9CE8D6E791F1}"/>
              </a:ext>
            </a:extLst>
          </p:cNvPr>
          <p:cNvSpPr/>
          <p:nvPr userDrawn="1"/>
        </p:nvSpPr>
        <p:spPr>
          <a:xfrm>
            <a:off x="243840" y="228600"/>
            <a:ext cx="11704320" cy="64008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ACE3C5-93C3-E0AF-B9A8-965A33906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070" y="3986582"/>
            <a:ext cx="9144000" cy="1042618"/>
          </a:xfrm>
        </p:spPr>
        <p:txBody>
          <a:bodyPr/>
          <a:lstStyle>
            <a:lvl1pPr marL="0" indent="0" algn="l">
              <a:buNone/>
              <a:defRPr sz="1800"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766994-9CCE-B96A-40D3-329AA6925D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4070" y="1350963"/>
            <a:ext cx="9569824" cy="2387600"/>
          </a:xfrm>
        </p:spPr>
        <p:txBody>
          <a:bodyPr anchor="b"/>
          <a:lstStyle>
            <a:lvl1pPr algn="l">
              <a:defRPr sz="6000"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2827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DD46847-293F-9C94-F1BD-4B8E17B298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800" y="584200"/>
            <a:ext cx="10515600" cy="839788"/>
          </a:xfrm>
        </p:spPr>
        <p:txBody>
          <a:bodyPr/>
          <a:lstStyle>
            <a:lvl1pPr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Charts 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D459EBB-C4D1-8CA6-42A7-5CEA0156E8F5}"/>
              </a:ext>
            </a:extLst>
          </p:cNvPr>
          <p:cNvCxnSpPr>
            <a:cxnSpLocks/>
          </p:cNvCxnSpPr>
          <p:nvPr userDrawn="1"/>
        </p:nvCxnSpPr>
        <p:spPr>
          <a:xfrm>
            <a:off x="653143" y="1422071"/>
            <a:ext cx="10723418" cy="0"/>
          </a:xfrm>
          <a:prstGeom prst="line">
            <a:avLst/>
          </a:prstGeom>
          <a:ln w="28575">
            <a:solidFill>
              <a:srgbClr val="F5B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C8334B42-DCA9-A2AA-7341-156E4B988C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" r="62637" b="-2967"/>
          <a:stretch>
            <a:fillRect/>
          </a:stretch>
        </p:blipFill>
        <p:spPr>
          <a:xfrm>
            <a:off x="10988911" y="6090449"/>
            <a:ext cx="1028700" cy="5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66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clusion">
    <p:bg>
      <p:bgPr>
        <a:solidFill>
          <a:srgbClr val="F5B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a black rectangle&#10;&#10;AI-generated content may be incorrect.">
            <a:extLst>
              <a:ext uri="{FF2B5EF4-FFF2-40B4-BE49-F238E27FC236}">
                <a16:creationId xmlns:a16="http://schemas.microsoft.com/office/drawing/2014/main" id="{369EE8F7-5C48-D8BE-8259-0A22F1250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76AE5E-BB54-85CB-CDC8-8D1E5BC74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011162" y="5838472"/>
            <a:ext cx="2675739" cy="5652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C1B7E4-F942-3316-2DDC-9CE8D6E791F1}"/>
              </a:ext>
            </a:extLst>
          </p:cNvPr>
          <p:cNvSpPr/>
          <p:nvPr userDrawn="1"/>
        </p:nvSpPr>
        <p:spPr>
          <a:xfrm>
            <a:off x="243840" y="228600"/>
            <a:ext cx="11704320" cy="64008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ACE3C5-93C3-E0AF-B9A8-965A33906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070" y="3986582"/>
            <a:ext cx="9144000" cy="1042618"/>
          </a:xfrm>
        </p:spPr>
        <p:txBody>
          <a:bodyPr/>
          <a:lstStyle>
            <a:lvl1pPr marL="0" indent="0" algn="l">
              <a:buNone/>
              <a:defRPr sz="1800"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766994-9CCE-B96A-40D3-329AA6925D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4070" y="1350963"/>
            <a:ext cx="9569824" cy="2387600"/>
          </a:xfrm>
        </p:spPr>
        <p:txBody>
          <a:bodyPr anchor="b"/>
          <a:lstStyle>
            <a:lvl1pPr algn="l">
              <a:defRPr sz="6000"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1006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84BFF-8E95-CBFB-A760-97EDEF352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584200"/>
            <a:ext cx="10515600" cy="839788"/>
          </a:xfrm>
        </p:spPr>
        <p:txBody>
          <a:bodyPr/>
          <a:lstStyle>
            <a:lvl1pPr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D2DC6-F367-8A86-7447-8701F75B5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825626"/>
            <a:ext cx="10515600" cy="3927474"/>
          </a:xfrm>
        </p:spPr>
        <p:txBody>
          <a:bodyPr/>
          <a:lstStyle>
            <a:lvl1pPr>
              <a:lnSpc>
                <a:spcPct val="110000"/>
              </a:lnSpc>
              <a:defRPr sz="1800">
                <a:latin typeface="Georgia" panose="02040502050405020303" pitchFamily="18" charset="0"/>
              </a:defRPr>
            </a:lvl1pPr>
            <a:lvl2pPr>
              <a:lnSpc>
                <a:spcPct val="110000"/>
              </a:lnSpc>
              <a:defRPr sz="1800">
                <a:solidFill>
                  <a:srgbClr val="F5B000"/>
                </a:solidFill>
                <a:latin typeface="Georgia" panose="02040502050405020303" pitchFamily="18" charset="0"/>
              </a:defRPr>
            </a:lvl2pPr>
            <a:lvl3pPr>
              <a:defRPr sz="1800">
                <a:latin typeface="Georgia" panose="02040502050405020303" pitchFamily="18" charset="0"/>
              </a:defRPr>
            </a:lvl3pPr>
            <a:lvl4pPr>
              <a:defRPr sz="1800">
                <a:latin typeface="Georgia" panose="02040502050405020303" pitchFamily="18" charset="0"/>
              </a:defRPr>
            </a:lvl4pPr>
            <a:lvl5pPr>
              <a:defRPr sz="18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58F0537-C216-C13A-16F0-0946E6C156AA}"/>
              </a:ext>
            </a:extLst>
          </p:cNvPr>
          <p:cNvCxnSpPr>
            <a:cxnSpLocks/>
          </p:cNvCxnSpPr>
          <p:nvPr userDrawn="1"/>
        </p:nvCxnSpPr>
        <p:spPr>
          <a:xfrm>
            <a:off x="653143" y="1422071"/>
            <a:ext cx="10723418" cy="0"/>
          </a:xfrm>
          <a:prstGeom prst="line">
            <a:avLst/>
          </a:prstGeom>
          <a:ln w="28575">
            <a:solidFill>
              <a:srgbClr val="F5B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4410D8B-2BE8-0DA7-E023-6F62F8938F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34" r="334"/>
          <a:stretch/>
        </p:blipFill>
        <p:spPr>
          <a:xfrm>
            <a:off x="10979150" y="6086032"/>
            <a:ext cx="1028700" cy="5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86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EB52081-6B04-2E86-4893-DB150E395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584200"/>
            <a:ext cx="10515600" cy="839788"/>
          </a:xfrm>
        </p:spPr>
        <p:txBody>
          <a:bodyPr/>
          <a:lstStyle>
            <a:lvl1pPr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D4C4773-6603-2601-6C91-4FEC40AEE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825625"/>
            <a:ext cx="4241800" cy="3800475"/>
          </a:xfrm>
        </p:spPr>
        <p:txBody>
          <a:bodyPr/>
          <a:lstStyle>
            <a:lvl1pPr>
              <a:lnSpc>
                <a:spcPct val="110000"/>
              </a:lnSpc>
              <a:defRPr sz="1800">
                <a:latin typeface="Georgia" panose="02040502050405020303" pitchFamily="18" charset="0"/>
              </a:defRPr>
            </a:lvl1pPr>
            <a:lvl2pPr>
              <a:lnSpc>
                <a:spcPct val="110000"/>
              </a:lnSpc>
              <a:defRPr sz="1800">
                <a:solidFill>
                  <a:srgbClr val="F5B000"/>
                </a:solidFill>
                <a:latin typeface="Georgia" panose="02040502050405020303" pitchFamily="18" charset="0"/>
              </a:defRPr>
            </a:lvl2pPr>
            <a:lvl3pPr>
              <a:defRPr sz="1800">
                <a:latin typeface="Georgia" panose="02040502050405020303" pitchFamily="18" charset="0"/>
              </a:defRPr>
            </a:lvl3pPr>
            <a:lvl4pPr>
              <a:defRPr sz="1800">
                <a:latin typeface="Georgia" panose="02040502050405020303" pitchFamily="18" charset="0"/>
              </a:defRPr>
            </a:lvl4pPr>
            <a:lvl5pPr>
              <a:defRPr sz="18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8F8E88-BEAC-29C4-4DEF-BA12BF029A45}"/>
              </a:ext>
            </a:extLst>
          </p:cNvPr>
          <p:cNvCxnSpPr>
            <a:cxnSpLocks/>
          </p:cNvCxnSpPr>
          <p:nvPr userDrawn="1"/>
        </p:nvCxnSpPr>
        <p:spPr>
          <a:xfrm>
            <a:off x="653143" y="1422071"/>
            <a:ext cx="10723418" cy="0"/>
          </a:xfrm>
          <a:prstGeom prst="line">
            <a:avLst/>
          </a:prstGeom>
          <a:ln w="28575">
            <a:solidFill>
              <a:srgbClr val="F5B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C5B77E0-8B4C-F73A-C270-DB21A7FA93B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18100" y="1825625"/>
            <a:ext cx="4241800" cy="3800475"/>
          </a:xfrm>
        </p:spPr>
        <p:txBody>
          <a:bodyPr/>
          <a:lstStyle>
            <a:lvl1pPr>
              <a:lnSpc>
                <a:spcPct val="110000"/>
              </a:lnSpc>
              <a:defRPr sz="1800">
                <a:latin typeface="Georgia" panose="02040502050405020303" pitchFamily="18" charset="0"/>
              </a:defRPr>
            </a:lvl1pPr>
            <a:lvl2pPr>
              <a:lnSpc>
                <a:spcPct val="110000"/>
              </a:lnSpc>
              <a:defRPr sz="1800">
                <a:solidFill>
                  <a:srgbClr val="F5B000"/>
                </a:solidFill>
                <a:latin typeface="Georgia" panose="02040502050405020303" pitchFamily="18" charset="0"/>
              </a:defRPr>
            </a:lvl2pPr>
            <a:lvl3pPr>
              <a:defRPr sz="1800">
                <a:latin typeface="Georgia" panose="02040502050405020303" pitchFamily="18" charset="0"/>
              </a:defRPr>
            </a:lvl3pPr>
            <a:lvl4pPr>
              <a:defRPr sz="1800">
                <a:latin typeface="Georgia" panose="02040502050405020303" pitchFamily="18" charset="0"/>
              </a:defRPr>
            </a:lvl4pPr>
            <a:lvl5pPr>
              <a:defRPr sz="18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03E60E-84D0-94EB-4FDD-3B8B4C2480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34" r="334"/>
          <a:stretch/>
        </p:blipFill>
        <p:spPr>
          <a:xfrm>
            <a:off x="10979150" y="6086032"/>
            <a:ext cx="1028700" cy="5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42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EB52081-6B04-2E86-4893-DB150E395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584200"/>
            <a:ext cx="10515600" cy="839788"/>
          </a:xfrm>
        </p:spPr>
        <p:txBody>
          <a:bodyPr/>
          <a:lstStyle>
            <a:lvl1pPr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D4C4773-6603-2601-6C91-4FEC40AEEC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4200" y="1825625"/>
            <a:ext cx="3136900" cy="3825875"/>
          </a:xfrm>
        </p:spPr>
        <p:txBody>
          <a:bodyPr/>
          <a:lstStyle>
            <a:lvl1pPr>
              <a:lnSpc>
                <a:spcPct val="110000"/>
              </a:lnSpc>
              <a:defRPr sz="1800">
                <a:latin typeface="Georgia" panose="02040502050405020303" pitchFamily="18" charset="0"/>
              </a:defRPr>
            </a:lvl1pPr>
            <a:lvl2pPr>
              <a:lnSpc>
                <a:spcPct val="110000"/>
              </a:lnSpc>
              <a:defRPr sz="1800">
                <a:solidFill>
                  <a:srgbClr val="F5B000"/>
                </a:solidFill>
                <a:latin typeface="Georgia" panose="02040502050405020303" pitchFamily="18" charset="0"/>
              </a:defRPr>
            </a:lvl2pPr>
            <a:lvl3pPr>
              <a:defRPr sz="1800">
                <a:latin typeface="Georgia" panose="02040502050405020303" pitchFamily="18" charset="0"/>
              </a:defRPr>
            </a:lvl3pPr>
            <a:lvl4pPr>
              <a:defRPr sz="1800">
                <a:latin typeface="Georgia" panose="02040502050405020303" pitchFamily="18" charset="0"/>
              </a:defRPr>
            </a:lvl4pPr>
            <a:lvl5pPr>
              <a:defRPr sz="18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8F8E88-BEAC-29C4-4DEF-BA12BF029A45}"/>
              </a:ext>
            </a:extLst>
          </p:cNvPr>
          <p:cNvCxnSpPr>
            <a:cxnSpLocks/>
          </p:cNvCxnSpPr>
          <p:nvPr userDrawn="1"/>
        </p:nvCxnSpPr>
        <p:spPr>
          <a:xfrm>
            <a:off x="653143" y="1422071"/>
            <a:ext cx="10723418" cy="0"/>
          </a:xfrm>
          <a:prstGeom prst="line">
            <a:avLst/>
          </a:prstGeom>
          <a:ln w="28575">
            <a:solidFill>
              <a:srgbClr val="F5B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574019-A1DE-636F-8A4B-D7D79BA75D9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848100" y="1825625"/>
            <a:ext cx="3136900" cy="3825875"/>
          </a:xfrm>
        </p:spPr>
        <p:txBody>
          <a:bodyPr/>
          <a:lstStyle>
            <a:lvl1pPr>
              <a:lnSpc>
                <a:spcPct val="110000"/>
              </a:lnSpc>
              <a:defRPr sz="1800">
                <a:latin typeface="Georgia" panose="02040502050405020303" pitchFamily="18" charset="0"/>
              </a:defRPr>
            </a:lvl1pPr>
            <a:lvl2pPr>
              <a:lnSpc>
                <a:spcPct val="110000"/>
              </a:lnSpc>
              <a:defRPr sz="1800">
                <a:solidFill>
                  <a:srgbClr val="F5B000"/>
                </a:solidFill>
                <a:latin typeface="Georgia" panose="02040502050405020303" pitchFamily="18" charset="0"/>
              </a:defRPr>
            </a:lvl2pPr>
            <a:lvl3pPr>
              <a:defRPr sz="1800">
                <a:latin typeface="Georgia" panose="02040502050405020303" pitchFamily="18" charset="0"/>
              </a:defRPr>
            </a:lvl3pPr>
            <a:lvl4pPr>
              <a:defRPr sz="1800">
                <a:latin typeface="Georgia" panose="02040502050405020303" pitchFamily="18" charset="0"/>
              </a:defRPr>
            </a:lvl4pPr>
            <a:lvl5pPr>
              <a:defRPr sz="18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C497545-A5C6-1174-E047-45F19BA2C97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112000" y="1825625"/>
            <a:ext cx="3136900" cy="3825875"/>
          </a:xfrm>
        </p:spPr>
        <p:txBody>
          <a:bodyPr/>
          <a:lstStyle>
            <a:lvl1pPr>
              <a:lnSpc>
                <a:spcPct val="110000"/>
              </a:lnSpc>
              <a:defRPr sz="1800">
                <a:latin typeface="Georgia" panose="02040502050405020303" pitchFamily="18" charset="0"/>
              </a:defRPr>
            </a:lvl1pPr>
            <a:lvl2pPr>
              <a:lnSpc>
                <a:spcPct val="110000"/>
              </a:lnSpc>
              <a:defRPr sz="1800">
                <a:solidFill>
                  <a:srgbClr val="F5B000"/>
                </a:solidFill>
                <a:latin typeface="Georgia" panose="02040502050405020303" pitchFamily="18" charset="0"/>
              </a:defRPr>
            </a:lvl2pPr>
            <a:lvl3pPr>
              <a:defRPr sz="1800">
                <a:latin typeface="Georgia" panose="02040502050405020303" pitchFamily="18" charset="0"/>
              </a:defRPr>
            </a:lvl3pPr>
            <a:lvl4pPr>
              <a:defRPr sz="1800">
                <a:latin typeface="Georgia" panose="02040502050405020303" pitchFamily="18" charset="0"/>
              </a:defRPr>
            </a:lvl4pPr>
            <a:lvl5pPr>
              <a:defRPr sz="18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53DDE0-B222-EC77-F3FA-984A633501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34" r="334"/>
          <a:stretch/>
        </p:blipFill>
        <p:spPr>
          <a:xfrm>
            <a:off x="10979150" y="6086032"/>
            <a:ext cx="1028700" cy="5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7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ack and yellow rectangle with a black background&#10;&#10;AI-generated content may be incorrect.">
            <a:extLst>
              <a:ext uri="{FF2B5EF4-FFF2-40B4-BE49-F238E27FC236}">
                <a16:creationId xmlns:a16="http://schemas.microsoft.com/office/drawing/2014/main" id="{B96B026F-C441-5357-5B05-D93B446796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5A4E74-202B-D745-9C7B-4F41DE6A1E10}"/>
              </a:ext>
            </a:extLst>
          </p:cNvPr>
          <p:cNvSpPr/>
          <p:nvPr userDrawn="1"/>
        </p:nvSpPr>
        <p:spPr>
          <a:xfrm>
            <a:off x="209550" y="6086032"/>
            <a:ext cx="1028700" cy="598931"/>
          </a:xfrm>
          <a:prstGeom prst="rect">
            <a:avLst/>
          </a:prstGeom>
          <a:solidFill>
            <a:srgbClr val="F5B2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5779FB-589C-8600-0CFA-6C9B0C516B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34" r="334"/>
          <a:stretch/>
        </p:blipFill>
        <p:spPr>
          <a:xfrm>
            <a:off x="209534" y="6086032"/>
            <a:ext cx="1028700" cy="598931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D10211-E4E3-8156-87DE-0260BDC7D0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582924E-11D6-6982-08E1-7158B9041C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800" y="584200"/>
            <a:ext cx="5168900" cy="839788"/>
          </a:xfrm>
        </p:spPr>
        <p:txBody>
          <a:bodyPr/>
          <a:lstStyle>
            <a:lvl1pPr>
              <a:defRPr sz="3800"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Image with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B18E2D-3FA1-012A-137B-203F1851898C}"/>
              </a:ext>
            </a:extLst>
          </p:cNvPr>
          <p:cNvCxnSpPr>
            <a:cxnSpLocks/>
          </p:cNvCxnSpPr>
          <p:nvPr userDrawn="1"/>
        </p:nvCxnSpPr>
        <p:spPr>
          <a:xfrm>
            <a:off x="653143" y="1422071"/>
            <a:ext cx="4820557" cy="0"/>
          </a:xfrm>
          <a:prstGeom prst="line">
            <a:avLst/>
          </a:prstGeom>
          <a:ln w="28575">
            <a:solidFill>
              <a:srgbClr val="F5B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2DF3FF6-0B86-C2A1-8742-82D7CC4206B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4200" y="1825625"/>
            <a:ext cx="5054600" cy="3711575"/>
          </a:xfrm>
        </p:spPr>
        <p:txBody>
          <a:bodyPr/>
          <a:lstStyle>
            <a:lvl1pPr>
              <a:lnSpc>
                <a:spcPct val="110000"/>
              </a:lnSpc>
              <a:defRPr sz="1800">
                <a:latin typeface="Georgia" panose="02040502050405020303" pitchFamily="18" charset="0"/>
              </a:defRPr>
            </a:lvl1pPr>
            <a:lvl2pPr>
              <a:lnSpc>
                <a:spcPct val="110000"/>
              </a:lnSpc>
              <a:defRPr sz="1800">
                <a:solidFill>
                  <a:srgbClr val="F5B000"/>
                </a:solidFill>
                <a:latin typeface="Georgia" panose="02040502050405020303" pitchFamily="18" charset="0"/>
              </a:defRPr>
            </a:lvl2pPr>
            <a:lvl3pPr>
              <a:defRPr sz="1800">
                <a:latin typeface="Georgia" panose="02040502050405020303" pitchFamily="18" charset="0"/>
              </a:defRPr>
            </a:lvl3pPr>
            <a:lvl4pPr>
              <a:defRPr sz="1800">
                <a:latin typeface="Georgia" panose="02040502050405020303" pitchFamily="18" charset="0"/>
              </a:defRPr>
            </a:lvl4pPr>
            <a:lvl5pPr>
              <a:defRPr sz="18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36045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yellow rectangle with a black background&#10;&#10;AI-generated content may be incorrect.">
            <a:extLst>
              <a:ext uri="{FF2B5EF4-FFF2-40B4-BE49-F238E27FC236}">
                <a16:creationId xmlns:a16="http://schemas.microsoft.com/office/drawing/2014/main" id="{7FEF5843-B3B2-04EA-02C7-3D4A2A0480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36F79C-58F1-BA25-8D86-53D6DA18AB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34" r="334"/>
          <a:stretch/>
        </p:blipFill>
        <p:spPr>
          <a:xfrm>
            <a:off x="10979150" y="6086032"/>
            <a:ext cx="1028700" cy="598931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D10211-E4E3-8156-87DE-0260BDC7D0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833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582924E-11D6-6982-08E1-7158B9041C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8600" y="584200"/>
            <a:ext cx="5168900" cy="839788"/>
          </a:xfrm>
        </p:spPr>
        <p:txBody>
          <a:bodyPr/>
          <a:lstStyle>
            <a:lvl1pPr>
              <a:defRPr sz="3800"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Image with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B18E2D-3FA1-012A-137B-203F1851898C}"/>
              </a:ext>
            </a:extLst>
          </p:cNvPr>
          <p:cNvCxnSpPr>
            <a:cxnSpLocks/>
          </p:cNvCxnSpPr>
          <p:nvPr userDrawn="1"/>
        </p:nvCxnSpPr>
        <p:spPr>
          <a:xfrm>
            <a:off x="6672943" y="1422071"/>
            <a:ext cx="4820557" cy="0"/>
          </a:xfrm>
          <a:prstGeom prst="line">
            <a:avLst/>
          </a:prstGeom>
          <a:ln w="28575">
            <a:solidFill>
              <a:srgbClr val="F5B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2DF3FF6-0B86-C2A1-8742-82D7CC4206B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604000" y="1825625"/>
            <a:ext cx="5054600" cy="4088158"/>
          </a:xfrm>
        </p:spPr>
        <p:txBody>
          <a:bodyPr/>
          <a:lstStyle>
            <a:lvl1pPr>
              <a:lnSpc>
                <a:spcPct val="110000"/>
              </a:lnSpc>
              <a:defRPr sz="1800">
                <a:latin typeface="Georgia" panose="02040502050405020303" pitchFamily="18" charset="0"/>
              </a:defRPr>
            </a:lvl1pPr>
            <a:lvl2pPr>
              <a:lnSpc>
                <a:spcPct val="110000"/>
              </a:lnSpc>
              <a:defRPr sz="1800">
                <a:solidFill>
                  <a:srgbClr val="F5B000"/>
                </a:solidFill>
                <a:latin typeface="Georgia" panose="02040502050405020303" pitchFamily="18" charset="0"/>
              </a:defRPr>
            </a:lvl2pPr>
            <a:lvl3pPr>
              <a:defRPr sz="1800">
                <a:latin typeface="Georgia" panose="02040502050405020303" pitchFamily="18" charset="0"/>
              </a:defRPr>
            </a:lvl3pPr>
            <a:lvl4pPr>
              <a:defRPr sz="1800">
                <a:latin typeface="Georgia" panose="02040502050405020303" pitchFamily="18" charset="0"/>
              </a:defRPr>
            </a:lvl4pPr>
            <a:lvl5pPr>
              <a:defRPr sz="18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67463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987324E-ECC9-AF01-F10F-4CD0F9681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6653" y="2616199"/>
            <a:ext cx="8078694" cy="1185863"/>
          </a:xfrm>
          <a:solidFill>
            <a:srgbClr val="F5B000"/>
          </a:solidFill>
        </p:spPr>
        <p:txBody>
          <a:bodyPr anchor="ctr"/>
          <a:lstStyle>
            <a:lvl1pPr algn="ctr">
              <a:defRPr sz="3800" b="1" i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7404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G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F0D3F-5ACF-0346-2D67-89DFA9EDBD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6653" y="2616199"/>
            <a:ext cx="8078694" cy="1185863"/>
          </a:xfrm>
          <a:solidFill>
            <a:schemeClr val="bg1"/>
          </a:solidFill>
        </p:spPr>
        <p:txBody>
          <a:bodyPr anchor="ctr"/>
          <a:lstStyle>
            <a:lvl1pPr algn="ctr">
              <a:defRPr sz="3800" b="1" i="0" spc="-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5063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4E8417-3FD0-4AE3-DAC1-260839F47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55C20-6932-CD5C-8AB0-82B5BFC1F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82B50-6A51-421D-94A5-A6E936E377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59125A-636F-F64B-8E99-20AF9BA2AF19}" type="datetimeFigureOut">
              <a:rPr lang="en-US" smtClean="0"/>
              <a:t>1/12/26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5D6BA-29E4-6ABC-F356-9CEEC9778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D183A-4340-F23A-C198-2C7380F26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A1434-5FBB-3242-86DB-D4559C81D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3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49" r:id="rId2"/>
    <p:sldLayoutId id="2147483650" r:id="rId3"/>
    <p:sldLayoutId id="2147483652" r:id="rId4"/>
    <p:sldLayoutId id="2147483660" r:id="rId5"/>
    <p:sldLayoutId id="2147483657" r:id="rId6"/>
    <p:sldLayoutId id="2147483662" r:id="rId7"/>
    <p:sldLayoutId id="2147483654" r:id="rId8"/>
    <p:sldLayoutId id="2147483663" r:id="rId9"/>
    <p:sldLayoutId id="2147483664" r:id="rId10"/>
    <p:sldLayoutId id="2147483655" r:id="rId11"/>
    <p:sldLayoutId id="2147483656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58" r:id="rId18"/>
    <p:sldLayoutId id="2147483670" r:id="rId19"/>
    <p:sldLayoutId id="2147483671" r:id="rId20"/>
    <p:sldLayoutId id="214748366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2AAAA22-DD6B-3D8D-7AF9-D6146CFBB9CE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4EE267-5DE1-5E82-88A5-533EC08A4B17}"/>
              </a:ext>
            </a:extLst>
          </p:cNvPr>
          <p:cNvSpPr/>
          <p:nvPr/>
        </p:nvSpPr>
        <p:spPr>
          <a:xfrm>
            <a:off x="-121920" y="1752599"/>
            <a:ext cx="6675120" cy="3352800"/>
          </a:xfrm>
          <a:prstGeom prst="rect">
            <a:avLst/>
          </a:prstGeom>
          <a:solidFill>
            <a:srgbClr val="F5B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F5B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47B55A-A7D5-0F48-E93B-C5890AE33B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371782-E206-58DB-1C90-FB3D3D3134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994E7C-0A02-42A2-8A70-F99C0CBACA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011162" y="5838472"/>
            <a:ext cx="2675739" cy="56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4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DBEBB18-A764-C32F-72D8-F279F7638F43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4928F5-AB91-E893-B22F-793C44500B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060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D77B8-0553-DEF2-1650-67A7597F6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978097-FEF8-A345-5630-06FB3E9477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36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45D295-3F02-477E-22F0-5093CEBD58E8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6AB03D-A9D4-57E8-C99A-FBCA45FF1D9D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63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565D1C9-CEF8-D916-2CF0-B6FBF6273BA8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F2DCCE-A1A1-480A-66C8-BC1C593D0572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6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E3DC8D5-2457-AE2F-CD70-3B540100557C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25F2E2-FBCE-BDE8-C677-85768699455F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3B9BCFF-79FF-A86F-41BA-CCF5F699BBAD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08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2A9F147-140A-B3A6-D606-FAFC621E4620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58F8EF-71D9-1DD5-A834-2AA86BD27882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F56F1B-A923-298D-5BD0-1155C4342608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55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80EB1AA8-4249-2696-1B3B-7041304F82E6}"/>
              </a:ext>
            </a:extLst>
          </p:cNvPr>
          <p:cNvSpPr txBox="1">
            <a:spLocks/>
          </p:cNvSpPr>
          <p:nvPr/>
        </p:nvSpPr>
        <p:spPr>
          <a:xfrm>
            <a:off x="1456079" y="5806127"/>
            <a:ext cx="9279841" cy="4846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buNone/>
            </a:pPr>
            <a:r>
              <a:rPr lang="en-US" sz="1800" b="0" i="1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**Layout unavailable in Theme Builder**</a:t>
            </a:r>
            <a:endParaRPr lang="en-US" sz="1800" i="1" kern="800" dirty="0">
              <a:latin typeface="Georgia" panose="02040502050405020303" pitchFamily="18" charset="0"/>
            </a:endParaRPr>
          </a:p>
        </p:txBody>
      </p:sp>
      <p:pic>
        <p:nvPicPr>
          <p:cNvPr id="6" name="Picture 5" descr="A rocky mountain with snow&#10;&#10;AI-generated content may be incorrect.">
            <a:extLst>
              <a:ext uri="{FF2B5EF4-FFF2-40B4-BE49-F238E27FC236}">
                <a16:creationId xmlns:a16="http://schemas.microsoft.com/office/drawing/2014/main" id="{FC51C643-AFCC-A470-A3E8-32CDB4CFF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33" y="1270703"/>
            <a:ext cx="3570255" cy="3825274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7" name="Picture 6" descr="Trees turning golden during Fall">
            <a:extLst>
              <a:ext uri="{FF2B5EF4-FFF2-40B4-BE49-F238E27FC236}">
                <a16:creationId xmlns:a16="http://schemas.microsoft.com/office/drawing/2014/main" id="{AA4E151D-4BD4-5E60-CF7A-4E24D19E72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517" r="21517"/>
          <a:stretch/>
        </p:blipFill>
        <p:spPr>
          <a:xfrm>
            <a:off x="4310872" y="1270703"/>
            <a:ext cx="3570255" cy="3825274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8" name="Picture 7" descr="Graduation caps in the sky">
            <a:extLst>
              <a:ext uri="{FF2B5EF4-FFF2-40B4-BE49-F238E27FC236}">
                <a16:creationId xmlns:a16="http://schemas.microsoft.com/office/drawing/2014/main" id="{ED97F5FC-7FD5-EE71-4D6C-B3FB02668A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889" r="18889"/>
          <a:stretch/>
        </p:blipFill>
        <p:spPr>
          <a:xfrm>
            <a:off x="8027156" y="1270703"/>
            <a:ext cx="3570255" cy="3825274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1018204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1079DC9-4A68-66E2-078C-C1BA56424E64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BBA5B3-0F53-59D6-B95B-D52CFF3DB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AAD3432-0A35-C46F-4683-A6AA00995E46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91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18470-B93A-E970-8EA0-FD9F8F1D0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Charts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4BBF25A-BA72-4BC8-E444-069CBA7A20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7130964"/>
              </p:ext>
            </p:extLst>
          </p:nvPr>
        </p:nvGraphicFramePr>
        <p:xfrm>
          <a:off x="257301" y="2068533"/>
          <a:ext cx="3881120" cy="4443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57663AA-CA79-D2ED-CAF5-BD56784A58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8514014"/>
              </p:ext>
            </p:extLst>
          </p:nvPr>
        </p:nvGraphicFramePr>
        <p:xfrm>
          <a:off x="4448579" y="2194560"/>
          <a:ext cx="5831840" cy="4530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ubtitle 2">
            <a:extLst>
              <a:ext uri="{FF2B5EF4-FFF2-40B4-BE49-F238E27FC236}">
                <a16:creationId xmlns:a16="http://schemas.microsoft.com/office/drawing/2014/main" id="{5B467C09-FE6B-79A6-4621-34F6EF335A28}"/>
              </a:ext>
            </a:extLst>
          </p:cNvPr>
          <p:cNvSpPr txBox="1">
            <a:spLocks/>
          </p:cNvSpPr>
          <p:nvPr/>
        </p:nvSpPr>
        <p:spPr>
          <a:xfrm>
            <a:off x="590330" y="1604934"/>
            <a:ext cx="9279841" cy="4846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buNone/>
            </a:pPr>
            <a:r>
              <a:rPr lang="en-US" sz="1600" b="0" i="1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Use these examples as a guide to build any chart or SmartArt you need.</a:t>
            </a:r>
            <a:endParaRPr lang="en-US" sz="1600" i="1" kern="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232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9824A-03D5-A886-60D6-B28E30F20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Charts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F920FC8-315A-E771-7989-43E1FB1E72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922498"/>
              </p:ext>
            </p:extLst>
          </p:nvPr>
        </p:nvGraphicFramePr>
        <p:xfrm>
          <a:off x="653143" y="1802473"/>
          <a:ext cx="5032954" cy="3421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5588">
                  <a:extLst>
                    <a:ext uri="{9D8B030D-6E8A-4147-A177-3AD203B41FA5}">
                      <a16:colId xmlns:a16="http://schemas.microsoft.com/office/drawing/2014/main" val="2993251517"/>
                    </a:ext>
                  </a:extLst>
                </a:gridCol>
                <a:gridCol w="1387366">
                  <a:extLst>
                    <a:ext uri="{9D8B030D-6E8A-4147-A177-3AD203B41FA5}">
                      <a16:colId xmlns:a16="http://schemas.microsoft.com/office/drawing/2014/main" val="3955762827"/>
                    </a:ext>
                  </a:extLst>
                </a:gridCol>
              </a:tblGrid>
              <a:tr h="48873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Tuition Item</a:t>
                      </a:r>
                    </a:p>
                  </a:txBody>
                  <a:tcPr anchor="ctr">
                    <a:solidFill>
                      <a:srgbClr val="F5B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</a:t>
                      </a:r>
                    </a:p>
                  </a:txBody>
                  <a:tcPr anchor="ctr">
                    <a:solidFill>
                      <a:srgbClr val="F5B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291085"/>
                  </a:ext>
                </a:extLst>
              </a:tr>
              <a:tr h="488738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Item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$0,000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09288"/>
                  </a:ext>
                </a:extLst>
              </a:tr>
              <a:tr h="488738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Item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$0,000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519567"/>
                  </a:ext>
                </a:extLst>
              </a:tr>
              <a:tr h="488738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Item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$0,000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398136"/>
                  </a:ext>
                </a:extLst>
              </a:tr>
              <a:tr h="488738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Item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$0,000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652683"/>
                  </a:ext>
                </a:extLst>
              </a:tr>
              <a:tr h="488738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Item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$0,000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170557"/>
                  </a:ext>
                </a:extLst>
              </a:tr>
              <a:tr h="488738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Item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$0,000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327019"/>
                  </a:ext>
                </a:extLst>
              </a:tr>
            </a:tbl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C92FA2F-67D1-36E2-1911-88DB0F9FCA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8145505"/>
              </p:ext>
            </p:extLst>
          </p:nvPr>
        </p:nvGraphicFramePr>
        <p:xfrm>
          <a:off x="6250447" y="2014763"/>
          <a:ext cx="5126114" cy="3421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9864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029FF-3ECC-4C99-E31D-456FDE2D9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88A5AE-E283-E5FC-785F-506AC01FE9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ECE1BCC-3A00-CC45-0119-F311BE6DA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170" y="2123833"/>
            <a:ext cx="582713" cy="58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50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D437D-2971-29F4-642C-1A9527F3E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Charts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11AF0C0-74C0-5B2B-3AC6-3805821B25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1655910"/>
              </p:ext>
            </p:extLst>
          </p:nvPr>
        </p:nvGraphicFramePr>
        <p:xfrm>
          <a:off x="536707" y="1751482"/>
          <a:ext cx="4813059" cy="4091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E9FE29E-37E2-86AA-FA8C-8F89640EB3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8712318"/>
              </p:ext>
            </p:extLst>
          </p:nvPr>
        </p:nvGraphicFramePr>
        <p:xfrm>
          <a:off x="5349766" y="1832232"/>
          <a:ext cx="6495394" cy="4010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675097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7795-F068-24CD-8418-9D4C99071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Charts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D2209BD-1146-66C3-53D9-95CB14E132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7426832"/>
              </p:ext>
            </p:extLst>
          </p:nvPr>
        </p:nvGraphicFramePr>
        <p:xfrm>
          <a:off x="-186944" y="1889760"/>
          <a:ext cx="6282944" cy="4443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B3841BA-EF50-5EC8-4816-26AB6E7274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4393056"/>
              </p:ext>
            </p:extLst>
          </p:nvPr>
        </p:nvGraphicFramePr>
        <p:xfrm>
          <a:off x="6359237" y="1802473"/>
          <a:ext cx="4754880" cy="363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654565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DD940-CDD1-E2B5-5FFA-66EC2CC45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E3BD6-80CF-3D72-43E7-750F49039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81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79367-294E-5BF1-D5F9-E80BB852B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A5CCC-97E6-5875-C3CE-40E086336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BBF41A-1FEE-0125-5C37-58E6D743F26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652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D533E-D6D1-8F03-1EFF-A2A817AF3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571C6-18AB-E41B-A69C-CD147E123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8F759-7F18-31A5-898F-23A5C4C4672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33E69B-834F-CB48-9209-7D15C218C4A2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94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2EA4665-75B2-AAE4-4FB1-B7BCE9AA8AA6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674372-CDC3-B7BF-000B-AA53DCEA9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AC0016-2EA7-4BC6-2B09-5D46B3CCB1F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25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A76969F-686E-8CFF-A94A-92B6378DA818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463412-0694-08F4-3455-522AABF3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C585-1354-F39E-6A9D-F305619BD17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30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29759-9CF0-AD49-A94C-2B2169F1E3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007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960CF-75A3-581A-307B-9941CC503A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82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8b278d2-898c-4222-ace1-ea25e4c762d8">
      <Terms xmlns="http://schemas.microsoft.com/office/infopath/2007/PartnerControls"/>
    </lcf76f155ced4ddcb4097134ff3c332f>
    <TaxCatchAll xmlns="30072575-0433-41a5-9b74-fb6400cad97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0E116EFE9D0A41ABBBE303288E8C0F" ma:contentTypeVersion="18" ma:contentTypeDescription="Create a new document." ma:contentTypeScope="" ma:versionID="738eb84db246f5676d3c8731f4e63e2d">
  <xsd:schema xmlns:xsd="http://www.w3.org/2001/XMLSchema" xmlns:xs="http://www.w3.org/2001/XMLSchema" xmlns:p="http://schemas.microsoft.com/office/2006/metadata/properties" xmlns:ns2="38b278d2-898c-4222-ace1-ea25e4c762d8" xmlns:ns3="30072575-0433-41a5-9b74-fb6400cad973" targetNamespace="http://schemas.microsoft.com/office/2006/metadata/properties" ma:root="true" ma:fieldsID="43775819b4d022b22c6ee46e4391cf35" ns2:_="" ns3:_="">
    <xsd:import namespace="38b278d2-898c-4222-ace1-ea25e4c762d8"/>
    <xsd:import namespace="30072575-0433-41a5-9b74-fb6400cad9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b278d2-898c-4222-ace1-ea25e4c762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5131de1-79e0-4ab6-8c73-ba4cbd694e1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072575-0433-41a5-9b74-fb6400cad97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b6f7562-1dad-4f52-ac43-eae6bf0a1adc}" ma:internalName="TaxCatchAll" ma:showField="CatchAllData" ma:web="30072575-0433-41a5-9b74-fb6400cad9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91502C-EDF3-439C-A796-360F5E7A16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9BA131-A91C-430A-9C6C-C09E03EC20F8}">
  <ds:schemaRefs>
    <ds:schemaRef ds:uri="30072575-0433-41a5-9b74-fb6400cad973"/>
    <ds:schemaRef ds:uri="http://purl.org/dc/terms/"/>
    <ds:schemaRef ds:uri="http://schemas.microsoft.com/office/2006/metadata/properties"/>
    <ds:schemaRef ds:uri="38b278d2-898c-4222-ace1-ea25e4c762d8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7E07B40-4024-4913-AA7B-CF0EF803B0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b278d2-898c-4222-ace1-ea25e4c762d8"/>
    <ds:schemaRef ds:uri="30072575-0433-41a5-9b74-fb6400cad9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135</Words>
  <Application>Microsoft Macintosh PowerPoint</Application>
  <PresentationFormat>Widescreen</PresentationFormat>
  <Paragraphs>55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Aptos</vt:lpstr>
      <vt:lpstr>Aptos Display</vt:lpstr>
      <vt:lpstr>Arial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Charts</vt:lpstr>
      <vt:lpstr>Example Charts</vt:lpstr>
      <vt:lpstr>Example Charts</vt:lpstr>
      <vt:lpstr>Example Charts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Owen Craft</dc:creator>
  <cp:lastModifiedBy>Owen Craft</cp:lastModifiedBy>
  <cp:revision>1</cp:revision>
  <dcterms:created xsi:type="dcterms:W3CDTF">2026-01-09T20:43:55Z</dcterms:created>
  <dcterms:modified xsi:type="dcterms:W3CDTF">2026-01-12T18:24:09Z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0x0101006B0E116EFE9D0A41ABBBE303288E8C0F</vt:lpwstr>
  </property>
  <property fmtid="{D5CDD505-2E9C-101B-9397-08002B2CF9AE}" pid="3" name="MediaServiceImageTags">
    <vt:lpwstr/>
  </property>
</Properties>
</file>